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C9EC-B901-4EB3-954C-62840755CA9D}" type="datetimeFigureOut">
              <a:rPr lang="es-CO" smtClean="0"/>
              <a:t>04/08/2015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FF92C-A750-40C7-8E26-19AF509F69C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75756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C9EC-B901-4EB3-954C-62840755CA9D}" type="datetimeFigureOut">
              <a:rPr lang="es-CO" smtClean="0"/>
              <a:t>04/08/2015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FF92C-A750-40C7-8E26-19AF509F69C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09042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C9EC-B901-4EB3-954C-62840755CA9D}" type="datetimeFigureOut">
              <a:rPr lang="es-CO" smtClean="0"/>
              <a:t>04/08/2015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FF92C-A750-40C7-8E26-19AF509F69C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81160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C9EC-B901-4EB3-954C-62840755CA9D}" type="datetimeFigureOut">
              <a:rPr lang="es-CO" smtClean="0"/>
              <a:t>04/08/2015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FF92C-A750-40C7-8E26-19AF509F69C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23838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C9EC-B901-4EB3-954C-62840755CA9D}" type="datetimeFigureOut">
              <a:rPr lang="es-CO" smtClean="0"/>
              <a:t>04/08/2015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FF92C-A750-40C7-8E26-19AF509F69C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4248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C9EC-B901-4EB3-954C-62840755CA9D}" type="datetimeFigureOut">
              <a:rPr lang="es-CO" smtClean="0"/>
              <a:t>04/08/2015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FF92C-A750-40C7-8E26-19AF509F69C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74915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C9EC-B901-4EB3-954C-62840755CA9D}" type="datetimeFigureOut">
              <a:rPr lang="es-CO" smtClean="0"/>
              <a:t>04/08/2015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FF92C-A750-40C7-8E26-19AF509F69C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66703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C9EC-B901-4EB3-954C-62840755CA9D}" type="datetimeFigureOut">
              <a:rPr lang="es-CO" smtClean="0"/>
              <a:t>04/08/2015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FF92C-A750-40C7-8E26-19AF509F69C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79468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C9EC-B901-4EB3-954C-62840755CA9D}" type="datetimeFigureOut">
              <a:rPr lang="es-CO" smtClean="0"/>
              <a:t>04/08/2015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FF92C-A750-40C7-8E26-19AF509F69C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3153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C9EC-B901-4EB3-954C-62840755CA9D}" type="datetimeFigureOut">
              <a:rPr lang="es-CO" smtClean="0"/>
              <a:t>04/08/2015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FF92C-A750-40C7-8E26-19AF509F69C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85352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C9EC-B901-4EB3-954C-62840755CA9D}" type="datetimeFigureOut">
              <a:rPr lang="es-CO" smtClean="0"/>
              <a:t>04/08/2015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FF92C-A750-40C7-8E26-19AF509F69C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58666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9C9EC-B901-4EB3-954C-62840755CA9D}" type="datetimeFigureOut">
              <a:rPr lang="es-CO" smtClean="0"/>
              <a:t>04/08/2015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FF92C-A750-40C7-8E26-19AF509F69C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47123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48680"/>
            <a:ext cx="8363272" cy="5577483"/>
          </a:xfrm>
        </p:spPr>
        <p:txBody>
          <a:bodyPr/>
          <a:lstStyle/>
          <a:p>
            <a:pPr marL="0" lvl="0" indent="0">
              <a:buNone/>
            </a:pPr>
            <a:r>
              <a:rPr lang="en-US" b="1" dirty="0" smtClean="0"/>
              <a:t>TOPIC: Futures </a:t>
            </a:r>
            <a:r>
              <a:rPr lang="en-US" b="1" dirty="0"/>
              <a:t>plans and prediction </a:t>
            </a:r>
            <a:endParaRPr lang="es-CO" dirty="0"/>
          </a:p>
          <a:p>
            <a:r>
              <a:rPr lang="en-US" b="1" dirty="0"/>
              <a:t>Grammar</a:t>
            </a:r>
            <a:r>
              <a:rPr lang="en-US" dirty="0"/>
              <a:t>: auxiliary Will vs going to</a:t>
            </a:r>
            <a:endParaRPr lang="es-CO" dirty="0"/>
          </a:p>
          <a:p>
            <a:r>
              <a:rPr lang="en-US" b="1" dirty="0"/>
              <a:t>Vocabulary: </a:t>
            </a:r>
            <a:r>
              <a:rPr lang="en-US" dirty="0"/>
              <a:t>wild and domestic animals. </a:t>
            </a:r>
            <a:endParaRPr lang="en-US" dirty="0" smtClean="0"/>
          </a:p>
          <a:p>
            <a:r>
              <a:rPr lang="en-US" b="1" dirty="0" smtClean="0"/>
              <a:t>GOAL: </a:t>
            </a:r>
            <a:r>
              <a:rPr lang="en-US" dirty="0" err="1" smtClean="0"/>
              <a:t>reconocer</a:t>
            </a:r>
            <a:r>
              <a:rPr lang="en-US" dirty="0" smtClean="0"/>
              <a:t> las </a:t>
            </a:r>
            <a:r>
              <a:rPr lang="en-US" dirty="0" err="1" smtClean="0"/>
              <a:t>estructuras</a:t>
            </a:r>
            <a:r>
              <a:rPr lang="en-US" dirty="0" smtClean="0"/>
              <a:t> </a:t>
            </a:r>
            <a:r>
              <a:rPr lang="en-US" dirty="0" err="1" smtClean="0"/>
              <a:t>gramaticales</a:t>
            </a:r>
            <a:r>
              <a:rPr lang="en-US" dirty="0" smtClean="0"/>
              <a:t> para </a:t>
            </a:r>
            <a:r>
              <a:rPr lang="en-US" dirty="0" err="1" smtClean="0"/>
              <a:t>expresar</a:t>
            </a:r>
            <a:r>
              <a:rPr lang="en-US" dirty="0" smtClean="0"/>
              <a:t> ideas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futuro</a:t>
            </a:r>
            <a:r>
              <a:rPr lang="en-US" dirty="0" smtClean="0"/>
              <a:t>.</a:t>
            </a:r>
          </a:p>
          <a:p>
            <a:pPr marL="0" indent="0" algn="ctr">
              <a:buNone/>
            </a:pPr>
            <a:r>
              <a:rPr lang="en-US" b="1" dirty="0" smtClean="0"/>
              <a:t>USO DEL AUXILIAR WILL</a:t>
            </a:r>
          </a:p>
          <a:p>
            <a:pPr marL="0" indent="0" algn="ctr">
              <a:buNone/>
            </a:pPr>
            <a:r>
              <a:rPr lang="es-CO" dirty="0"/>
              <a:t>El Futuro con '</a:t>
            </a:r>
            <a:r>
              <a:rPr lang="es-CO" dirty="0" err="1"/>
              <a:t>Will</a:t>
            </a:r>
            <a:r>
              <a:rPr lang="es-CO" dirty="0"/>
              <a:t>' (o '</a:t>
            </a:r>
            <a:r>
              <a:rPr lang="es-CO" dirty="0" err="1"/>
              <a:t>Will</a:t>
            </a:r>
            <a:r>
              <a:rPr lang="es-CO" dirty="0"/>
              <a:t>' </a:t>
            </a:r>
            <a:r>
              <a:rPr lang="es-CO" dirty="0" err="1"/>
              <a:t>Future</a:t>
            </a:r>
            <a:r>
              <a:rPr lang="es-CO" dirty="0"/>
              <a:t>) se utiliza para hacer predicciones de futuro, es decir, para hablar de un futuro no planificado o incierto. </a:t>
            </a:r>
          </a:p>
          <a:p>
            <a:pPr marL="0" indent="0" algn="ctr">
              <a:buNone/>
            </a:pPr>
            <a:endParaRPr lang="en-US" b="1" dirty="0" smtClean="0"/>
          </a:p>
          <a:p>
            <a:pPr marL="0" indent="0">
              <a:buNone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7780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Para que sirve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O" dirty="0"/>
              <a:t>Se utiliza para hablar de </a:t>
            </a:r>
            <a:r>
              <a:rPr lang="es-CO" b="1" dirty="0"/>
              <a:t>predicciones de futuro</a:t>
            </a:r>
            <a:r>
              <a:rPr lang="es-CO" dirty="0"/>
              <a:t> basado en cosas que no son tan evidentes (I.e. </a:t>
            </a:r>
            <a:r>
              <a:rPr lang="es-CO" i="1" dirty="0"/>
              <a:t>I </a:t>
            </a:r>
            <a:r>
              <a:rPr lang="es-CO" i="1" dirty="0" err="1"/>
              <a:t>think</a:t>
            </a:r>
            <a:r>
              <a:rPr lang="es-CO" i="1" dirty="0"/>
              <a:t> </a:t>
            </a:r>
            <a:r>
              <a:rPr lang="es-CO" i="1" dirty="0" err="1"/>
              <a:t>the</a:t>
            </a:r>
            <a:r>
              <a:rPr lang="es-CO" i="1" dirty="0"/>
              <a:t> </a:t>
            </a:r>
            <a:r>
              <a:rPr lang="es-CO" i="1" dirty="0" err="1"/>
              <a:t>weather</a:t>
            </a:r>
            <a:r>
              <a:rPr lang="es-CO" i="1" dirty="0"/>
              <a:t> </a:t>
            </a:r>
            <a:r>
              <a:rPr lang="es-CO" i="1" dirty="0" err="1"/>
              <a:t>will</a:t>
            </a:r>
            <a:r>
              <a:rPr lang="es-CO" i="1" dirty="0"/>
              <a:t> be </a:t>
            </a:r>
            <a:r>
              <a:rPr lang="es-CO" i="1" dirty="0" err="1"/>
              <a:t>great</a:t>
            </a:r>
            <a:r>
              <a:rPr lang="es-CO" i="1" dirty="0"/>
              <a:t> </a:t>
            </a:r>
            <a:r>
              <a:rPr lang="es-CO" i="1" dirty="0" err="1"/>
              <a:t>this</a:t>
            </a:r>
            <a:r>
              <a:rPr lang="es-CO" i="1" dirty="0"/>
              <a:t> </a:t>
            </a:r>
            <a:r>
              <a:rPr lang="es-CO" i="1" dirty="0" err="1"/>
              <a:t>summer</a:t>
            </a:r>
            <a:r>
              <a:rPr lang="es-CO" dirty="0"/>
              <a:t>).</a:t>
            </a:r>
          </a:p>
          <a:p>
            <a:r>
              <a:rPr lang="es-CO" dirty="0"/>
              <a:t>       También utilizamos esta estructura para hacer </a:t>
            </a:r>
            <a:r>
              <a:rPr lang="es-CO" b="1" dirty="0"/>
              <a:t>decisiones espontáneas</a:t>
            </a:r>
            <a:r>
              <a:rPr lang="es-CO" dirty="0"/>
              <a:t> (I.e. </a:t>
            </a:r>
            <a:r>
              <a:rPr lang="es-CO" i="1" dirty="0" err="1"/>
              <a:t>I'm</a:t>
            </a:r>
            <a:r>
              <a:rPr lang="es-CO" i="1" dirty="0"/>
              <a:t> </a:t>
            </a:r>
            <a:r>
              <a:rPr lang="es-CO" i="1" dirty="0" err="1"/>
              <a:t>tired</a:t>
            </a:r>
            <a:r>
              <a:rPr lang="es-CO" i="1" dirty="0"/>
              <a:t>. </a:t>
            </a:r>
            <a:r>
              <a:rPr lang="es-CO" i="1" dirty="0" err="1"/>
              <a:t>I'll</a:t>
            </a:r>
            <a:r>
              <a:rPr lang="es-CO" i="1" dirty="0"/>
              <a:t> </a:t>
            </a:r>
            <a:r>
              <a:rPr lang="es-CO" i="1" dirty="0" err="1"/>
              <a:t>go</a:t>
            </a:r>
            <a:r>
              <a:rPr lang="es-CO" i="1" dirty="0"/>
              <a:t> to </a:t>
            </a:r>
            <a:r>
              <a:rPr lang="es-CO" i="1" dirty="0" err="1"/>
              <a:t>bed</a:t>
            </a:r>
            <a:r>
              <a:rPr lang="es-CO" dirty="0"/>
              <a:t>).</a:t>
            </a:r>
          </a:p>
          <a:p>
            <a:r>
              <a:rPr lang="es-CO" dirty="0"/>
              <a:t>    Cuando hacemos </a:t>
            </a:r>
            <a:r>
              <a:rPr lang="es-CO" b="1" dirty="0"/>
              <a:t>promesas</a:t>
            </a:r>
            <a:r>
              <a:rPr lang="es-CO" dirty="0"/>
              <a:t> (I.e. </a:t>
            </a:r>
            <a:r>
              <a:rPr lang="es-CO" i="1" dirty="0"/>
              <a:t>I </a:t>
            </a:r>
            <a:r>
              <a:rPr lang="es-CO" i="1" dirty="0" err="1"/>
              <a:t>promise</a:t>
            </a:r>
            <a:r>
              <a:rPr lang="es-CO" i="1" dirty="0"/>
              <a:t> I </a:t>
            </a:r>
            <a:r>
              <a:rPr lang="es-CO" i="1" dirty="0" err="1"/>
              <a:t>will</a:t>
            </a:r>
            <a:r>
              <a:rPr lang="es-CO" i="1" dirty="0"/>
              <a:t> </a:t>
            </a:r>
            <a:r>
              <a:rPr lang="es-CO" i="1" dirty="0" err="1"/>
              <a:t>go</a:t>
            </a:r>
            <a:r>
              <a:rPr lang="es-CO" i="1" dirty="0"/>
              <a:t> to </a:t>
            </a:r>
            <a:r>
              <a:rPr lang="es-CO" i="1" dirty="0" err="1"/>
              <a:t>the</a:t>
            </a:r>
            <a:r>
              <a:rPr lang="es-CO" i="1" dirty="0"/>
              <a:t> </a:t>
            </a:r>
            <a:r>
              <a:rPr lang="es-CO" i="1" dirty="0" err="1"/>
              <a:t>party</a:t>
            </a:r>
            <a:r>
              <a:rPr lang="es-CO" dirty="0"/>
              <a:t>).</a:t>
            </a:r>
          </a:p>
          <a:p>
            <a:r>
              <a:rPr lang="es-CO" dirty="0"/>
              <a:t> 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57335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Como se forma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u="sng" dirty="0"/>
              <a:t> </a:t>
            </a:r>
            <a:r>
              <a:rPr lang="en-US" b="1" u="sng" dirty="0" smtClean="0"/>
              <a:t>forma </a:t>
            </a:r>
            <a:r>
              <a:rPr lang="en-US" b="1" u="sng" dirty="0" err="1" smtClean="0"/>
              <a:t>afirmativas</a:t>
            </a:r>
            <a:r>
              <a:rPr lang="en-US" b="1" u="sng" dirty="0"/>
              <a:t>:</a:t>
            </a:r>
            <a:r>
              <a:rPr lang="en-US" b="1" dirty="0"/>
              <a:t> </a:t>
            </a:r>
            <a:r>
              <a:rPr lang="en-US" sz="2800" b="1" dirty="0" err="1"/>
              <a:t>sujeto</a:t>
            </a:r>
            <a:r>
              <a:rPr lang="en-US" sz="2800" b="1" dirty="0"/>
              <a:t> +will verb + complement</a:t>
            </a:r>
          </a:p>
          <a:p>
            <a:pPr marL="0" indent="0">
              <a:buNone/>
            </a:pPr>
            <a:r>
              <a:rPr lang="en-US" b="1" dirty="0"/>
              <a:t>Example: </a:t>
            </a:r>
            <a:endParaRPr lang="en-US" b="1" dirty="0" smtClean="0"/>
          </a:p>
          <a:p>
            <a:r>
              <a:rPr lang="en-US" b="1" dirty="0" smtClean="0"/>
              <a:t>they </a:t>
            </a:r>
            <a:r>
              <a:rPr lang="en-US" b="1" dirty="0"/>
              <a:t>will travel to </a:t>
            </a:r>
            <a:r>
              <a:rPr lang="en-US" b="1" dirty="0" smtClean="0"/>
              <a:t>Miami </a:t>
            </a:r>
            <a:r>
              <a:rPr lang="en-US" b="1" dirty="0"/>
              <a:t> </a:t>
            </a:r>
            <a:endParaRPr lang="en-US" b="1" dirty="0" smtClean="0"/>
          </a:p>
          <a:p>
            <a:r>
              <a:rPr lang="en-US" sz="2800" dirty="0" smtClean="0"/>
              <a:t>ellos </a:t>
            </a:r>
            <a:r>
              <a:rPr lang="en-US" sz="2800" dirty="0" err="1"/>
              <a:t>viajarán</a:t>
            </a:r>
            <a:r>
              <a:rPr lang="en-US" sz="2800" dirty="0"/>
              <a:t> a Miami</a:t>
            </a:r>
          </a:p>
          <a:p>
            <a:r>
              <a:rPr lang="en-US" b="1" dirty="0" smtClean="0"/>
              <a:t>I</a:t>
            </a:r>
            <a:r>
              <a:rPr lang="en-US" b="1" dirty="0"/>
              <a:t> will go to the university</a:t>
            </a:r>
            <a:r>
              <a:rPr lang="en-US" b="1" dirty="0" smtClean="0"/>
              <a:t>.</a:t>
            </a:r>
          </a:p>
          <a:p>
            <a:r>
              <a:rPr lang="en-US" sz="2800" dirty="0" err="1"/>
              <a:t>Yo</a:t>
            </a:r>
            <a:r>
              <a:rPr lang="en-US" sz="2800" dirty="0"/>
              <a:t> </a:t>
            </a:r>
            <a:r>
              <a:rPr lang="en-US" sz="2800" b="1" dirty="0" err="1"/>
              <a:t>iré</a:t>
            </a:r>
            <a:r>
              <a:rPr lang="en-US" sz="2800" b="1" dirty="0"/>
              <a:t> </a:t>
            </a:r>
            <a:r>
              <a:rPr lang="en-US" sz="2800" dirty="0"/>
              <a:t>a la </a:t>
            </a:r>
            <a:r>
              <a:rPr lang="en-US" sz="2800" dirty="0" err="1"/>
              <a:t>universidad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51001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980728"/>
            <a:ext cx="8856984" cy="5145435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Forma </a:t>
            </a:r>
            <a:r>
              <a:rPr lang="en-US" b="1" u="sng" dirty="0" err="1" smtClean="0"/>
              <a:t>negativa</a:t>
            </a:r>
            <a:r>
              <a:rPr lang="en-US" b="1" u="sng" dirty="0" smtClean="0"/>
              <a:t>: </a:t>
            </a:r>
            <a:r>
              <a:rPr lang="es-CO" sz="2400" b="1" cap="small" dirty="0"/>
              <a:t>sujeto + </a:t>
            </a:r>
            <a:r>
              <a:rPr lang="es-CO" sz="2400" b="1" u="sng" cap="small" dirty="0" err="1" smtClean="0"/>
              <a:t>will</a:t>
            </a:r>
            <a:r>
              <a:rPr lang="es-CO" sz="2400" b="1" u="sng" cap="small" dirty="0" smtClean="0"/>
              <a:t> </a:t>
            </a:r>
            <a:r>
              <a:rPr lang="es-CO" sz="2400" b="1" u="sng" cap="small" dirty="0" err="1" smtClean="0"/>
              <a:t>not</a:t>
            </a:r>
            <a:r>
              <a:rPr lang="es-CO" sz="2400" b="1" u="sng" cap="small" dirty="0" smtClean="0"/>
              <a:t> /</a:t>
            </a:r>
            <a:r>
              <a:rPr lang="es-CO" sz="2400" b="1" u="sng" cap="small" dirty="0" err="1" smtClean="0"/>
              <a:t>won't</a:t>
            </a:r>
            <a:r>
              <a:rPr lang="es-CO" sz="2400" b="1" cap="small" dirty="0"/>
              <a:t> + </a:t>
            </a:r>
            <a:r>
              <a:rPr lang="es-CO" sz="2400" b="1" cap="small" dirty="0" smtClean="0"/>
              <a:t>verbo + </a:t>
            </a:r>
            <a:r>
              <a:rPr lang="es-CO" sz="2400" b="1" cap="small" dirty="0" err="1" smtClean="0"/>
              <a:t>complem</a:t>
            </a:r>
            <a:r>
              <a:rPr lang="es-CO" sz="2400" b="1" cap="small" dirty="0" smtClean="0"/>
              <a:t>  </a:t>
            </a:r>
          </a:p>
          <a:p>
            <a:pPr marL="0" indent="0">
              <a:buNone/>
            </a:pPr>
            <a:r>
              <a:rPr lang="es-CO" sz="2400" b="1" cap="small" dirty="0" err="1" smtClean="0"/>
              <a:t>Example</a:t>
            </a:r>
            <a:r>
              <a:rPr lang="es-CO" sz="2400" b="1" cap="small" dirty="0" smtClean="0"/>
              <a:t>: </a:t>
            </a:r>
          </a:p>
          <a:p>
            <a:r>
              <a:rPr lang="es-CO" sz="2400" b="1" dirty="0"/>
              <a:t>I </a:t>
            </a:r>
            <a:r>
              <a:rPr lang="es-CO" sz="2400" b="1" dirty="0" err="1"/>
              <a:t>won't</a:t>
            </a:r>
            <a:r>
              <a:rPr lang="es-CO" sz="2400" b="1" dirty="0"/>
              <a:t> </a:t>
            </a:r>
            <a:r>
              <a:rPr lang="es-CO" sz="2400" b="1" dirty="0" err="1"/>
              <a:t>go</a:t>
            </a:r>
            <a:r>
              <a:rPr lang="es-CO" sz="2400" b="1" dirty="0"/>
              <a:t> to </a:t>
            </a:r>
            <a:r>
              <a:rPr lang="es-CO" sz="2400" b="1" dirty="0" err="1"/>
              <a:t>the</a:t>
            </a:r>
            <a:r>
              <a:rPr lang="es-CO" sz="2400" b="1" dirty="0"/>
              <a:t> </a:t>
            </a:r>
            <a:r>
              <a:rPr lang="es-CO" sz="2400" b="1" dirty="0" err="1"/>
              <a:t>university</a:t>
            </a:r>
            <a:r>
              <a:rPr lang="es-CO" sz="2400" b="1" dirty="0" smtClean="0"/>
              <a:t>.</a:t>
            </a:r>
            <a:endParaRPr lang="es-CO" sz="2400" dirty="0" smtClean="0"/>
          </a:p>
          <a:p>
            <a:r>
              <a:rPr lang="es-CO" sz="2400" dirty="0" smtClean="0"/>
              <a:t>Yo</a:t>
            </a:r>
            <a:r>
              <a:rPr lang="es-CO" sz="2400" dirty="0"/>
              <a:t> </a:t>
            </a:r>
            <a:r>
              <a:rPr lang="es-CO" sz="2400" b="1" dirty="0"/>
              <a:t>no</a:t>
            </a:r>
            <a:r>
              <a:rPr lang="es-CO" sz="2400" dirty="0"/>
              <a:t> </a:t>
            </a:r>
            <a:r>
              <a:rPr lang="es-CO" sz="2400" b="1" dirty="0"/>
              <a:t>iré </a:t>
            </a:r>
            <a:r>
              <a:rPr lang="es-CO" sz="2400" dirty="0"/>
              <a:t>a la universidad.</a:t>
            </a:r>
          </a:p>
          <a:p>
            <a:r>
              <a:rPr lang="es-CO" sz="2400" b="1" dirty="0" err="1" smtClean="0"/>
              <a:t>She</a:t>
            </a:r>
            <a:r>
              <a:rPr lang="es-CO" sz="2400" b="1" dirty="0" smtClean="0"/>
              <a:t> </a:t>
            </a:r>
            <a:r>
              <a:rPr lang="es-CO" sz="2400" b="1" dirty="0" err="1" smtClean="0"/>
              <a:t>will</a:t>
            </a:r>
            <a:r>
              <a:rPr lang="es-CO" sz="2400" b="1" dirty="0" smtClean="0"/>
              <a:t> </a:t>
            </a:r>
            <a:r>
              <a:rPr lang="es-CO" sz="2400" b="1" dirty="0" err="1" smtClean="0"/>
              <a:t>not</a:t>
            </a:r>
            <a:r>
              <a:rPr lang="es-CO" sz="2400" b="1" dirty="0" smtClean="0"/>
              <a:t> </a:t>
            </a:r>
            <a:r>
              <a:rPr lang="es-CO" sz="2400" b="1" dirty="0" err="1" smtClean="0"/>
              <a:t>study</a:t>
            </a:r>
            <a:r>
              <a:rPr lang="es-CO" sz="2400" b="1" dirty="0" smtClean="0"/>
              <a:t> </a:t>
            </a:r>
            <a:r>
              <a:rPr lang="es-CO" sz="2400" b="1" dirty="0" err="1" smtClean="0"/>
              <a:t>tomorrow</a:t>
            </a:r>
            <a:endParaRPr lang="es-CO" sz="2400" b="1" dirty="0" smtClean="0"/>
          </a:p>
          <a:p>
            <a:r>
              <a:rPr lang="es-CO" sz="2400" dirty="0" smtClean="0"/>
              <a:t>Ella no estudiara mañana. </a:t>
            </a:r>
            <a:endParaRPr lang="es-CO" sz="2400" dirty="0"/>
          </a:p>
          <a:p>
            <a:pPr marL="0" indent="0">
              <a:buNone/>
            </a:pPr>
            <a:r>
              <a:rPr lang="es-CO" sz="2400" b="1" cap="small" dirty="0" smtClean="0"/>
              <a:t>                                                            </a:t>
            </a:r>
          </a:p>
          <a:p>
            <a:pPr marL="0" indent="0">
              <a:buNone/>
            </a:pPr>
            <a:r>
              <a:rPr lang="es-CO" b="1" cap="small" dirty="0" smtClean="0"/>
              <a:t>Forma interrogativa :</a:t>
            </a:r>
            <a:r>
              <a:rPr lang="es-CO" sz="2600" b="1" cap="small" dirty="0" err="1" smtClean="0"/>
              <a:t>will</a:t>
            </a:r>
            <a:r>
              <a:rPr lang="es-CO" sz="2600" b="1" cap="small" dirty="0" smtClean="0"/>
              <a:t> </a:t>
            </a:r>
            <a:r>
              <a:rPr lang="es-CO" sz="2600" cap="small" dirty="0" smtClean="0"/>
              <a:t>+ sujeto + </a:t>
            </a:r>
            <a:r>
              <a:rPr lang="es-CO" sz="2600" b="1" cap="small" dirty="0" smtClean="0"/>
              <a:t>verbo</a:t>
            </a:r>
            <a:r>
              <a:rPr lang="es-CO" sz="2600" cap="small" dirty="0" smtClean="0"/>
              <a:t> + complemento?.</a:t>
            </a:r>
            <a:r>
              <a:rPr lang="es-CO" sz="2600" dirty="0" smtClean="0"/>
              <a:t> </a:t>
            </a:r>
          </a:p>
          <a:p>
            <a:r>
              <a:rPr lang="es-CO" sz="2800" dirty="0" err="1"/>
              <a:t>Will</a:t>
            </a:r>
            <a:r>
              <a:rPr lang="es-CO" sz="2800" dirty="0"/>
              <a:t> </a:t>
            </a:r>
            <a:r>
              <a:rPr lang="es-CO" sz="2800" dirty="0" err="1"/>
              <a:t>you</a:t>
            </a:r>
            <a:r>
              <a:rPr lang="es-CO" sz="2800" dirty="0"/>
              <a:t> </a:t>
            </a:r>
            <a:r>
              <a:rPr lang="es-CO" sz="2800" dirty="0" err="1"/>
              <a:t>go</a:t>
            </a:r>
            <a:r>
              <a:rPr lang="es-CO" sz="2800" dirty="0"/>
              <a:t> to </a:t>
            </a:r>
            <a:r>
              <a:rPr lang="es-CO" sz="2800" dirty="0" err="1"/>
              <a:t>the</a:t>
            </a:r>
            <a:r>
              <a:rPr lang="es-CO" sz="2800" dirty="0"/>
              <a:t> </a:t>
            </a:r>
            <a:r>
              <a:rPr lang="es-CO" sz="2800" dirty="0" err="1"/>
              <a:t>university</a:t>
            </a:r>
            <a:r>
              <a:rPr lang="es-CO" sz="2800" dirty="0" smtClean="0"/>
              <a:t>?</a:t>
            </a:r>
          </a:p>
          <a:p>
            <a:r>
              <a:rPr lang="es-CO" sz="2800" b="1" dirty="0" smtClean="0"/>
              <a:t>¿</a:t>
            </a:r>
            <a:r>
              <a:rPr lang="es-CO" sz="2800" b="1" dirty="0"/>
              <a:t>Irás </a:t>
            </a:r>
            <a:r>
              <a:rPr lang="es-CO" sz="2800" dirty="0"/>
              <a:t>tú a la universidad</a:t>
            </a:r>
            <a:r>
              <a:rPr lang="es-CO" sz="2800" dirty="0" smtClean="0"/>
              <a:t>?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6810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0486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CO" sz="2800" b="1" cap="small" dirty="0"/>
              <a:t>Forma interrogativa :</a:t>
            </a:r>
            <a:r>
              <a:rPr lang="es-CO" sz="2800" b="1" cap="small" dirty="0" err="1"/>
              <a:t>will</a:t>
            </a:r>
            <a:r>
              <a:rPr lang="es-CO" sz="2800" b="1" cap="small" dirty="0"/>
              <a:t> </a:t>
            </a:r>
            <a:r>
              <a:rPr lang="es-CO" sz="2800" cap="small" dirty="0"/>
              <a:t>+ sujeto + </a:t>
            </a:r>
            <a:r>
              <a:rPr lang="es-CO" sz="2800" b="1" cap="small" dirty="0"/>
              <a:t>verbo</a:t>
            </a:r>
            <a:r>
              <a:rPr lang="es-CO" sz="2800" cap="small" dirty="0"/>
              <a:t> + complemento?.</a:t>
            </a:r>
            <a:r>
              <a:rPr lang="es-CO" sz="2800" dirty="0"/>
              <a:t> </a:t>
            </a:r>
          </a:p>
          <a:p>
            <a:r>
              <a:rPr lang="es-CO" sz="2800" dirty="0" err="1"/>
              <a:t>Will</a:t>
            </a:r>
            <a:r>
              <a:rPr lang="es-CO" sz="2800" dirty="0"/>
              <a:t> </a:t>
            </a:r>
            <a:r>
              <a:rPr lang="es-CO" sz="2800" dirty="0" err="1"/>
              <a:t>you</a:t>
            </a:r>
            <a:r>
              <a:rPr lang="es-CO" sz="2800" dirty="0"/>
              <a:t> </a:t>
            </a:r>
            <a:r>
              <a:rPr lang="es-CO" sz="2800" dirty="0" err="1"/>
              <a:t>go</a:t>
            </a:r>
            <a:r>
              <a:rPr lang="es-CO" sz="2800" dirty="0"/>
              <a:t> to </a:t>
            </a:r>
            <a:r>
              <a:rPr lang="es-CO" sz="2800" dirty="0" err="1"/>
              <a:t>the</a:t>
            </a:r>
            <a:r>
              <a:rPr lang="es-CO" sz="2800" dirty="0"/>
              <a:t> </a:t>
            </a:r>
            <a:r>
              <a:rPr lang="es-CO" sz="2800" dirty="0" err="1"/>
              <a:t>university</a:t>
            </a:r>
            <a:r>
              <a:rPr lang="es-CO" sz="2800" dirty="0"/>
              <a:t>?</a:t>
            </a:r>
          </a:p>
          <a:p>
            <a:r>
              <a:rPr lang="es-CO" sz="2800" b="1" dirty="0"/>
              <a:t>¿Irás </a:t>
            </a:r>
            <a:r>
              <a:rPr lang="es-CO" sz="2800" dirty="0"/>
              <a:t>tú a la universidad?</a:t>
            </a:r>
          </a:p>
          <a:p>
            <a:pPr marL="0" indent="0">
              <a:buNone/>
            </a:pPr>
            <a:endParaRPr lang="es-CO" sz="2800" b="1" cap="small" dirty="0" smtClean="0"/>
          </a:p>
          <a:p>
            <a:pPr marL="0" indent="0">
              <a:buNone/>
            </a:pPr>
            <a:r>
              <a:rPr lang="es-CO" sz="2800" b="1" cap="small" dirty="0" smtClean="0"/>
              <a:t>Respuesta </a:t>
            </a:r>
            <a:r>
              <a:rPr lang="es-CO" sz="2800" b="1" cap="small" dirty="0" smtClean="0"/>
              <a:t>corta: </a:t>
            </a:r>
          </a:p>
          <a:p>
            <a:pPr marL="0" indent="0">
              <a:buNone/>
            </a:pPr>
            <a:r>
              <a:rPr lang="en-US" sz="2800" dirty="0"/>
              <a:t>Will you go to the university?</a:t>
            </a:r>
          </a:p>
          <a:p>
            <a:pPr marL="0" indent="0">
              <a:buNone/>
            </a:pPr>
            <a:r>
              <a:rPr lang="en-US" sz="2800" dirty="0"/>
              <a:t>Yes, I will </a:t>
            </a:r>
            <a:r>
              <a:rPr lang="en-US" sz="2800" dirty="0" smtClean="0"/>
              <a:t> </a:t>
            </a:r>
          </a:p>
          <a:p>
            <a:pPr marL="0" indent="0">
              <a:buNone/>
            </a:pPr>
            <a:r>
              <a:rPr lang="en-US" sz="2800" dirty="0" smtClean="0"/>
              <a:t>No</a:t>
            </a:r>
            <a:r>
              <a:rPr lang="en-US" sz="2800" dirty="0"/>
              <a:t>, I</a:t>
            </a:r>
            <a:r>
              <a:rPr lang="en-US" sz="2800"/>
              <a:t> </a:t>
            </a:r>
            <a:r>
              <a:rPr lang="en-US" sz="2800" smtClean="0"/>
              <a:t>won't</a:t>
            </a:r>
            <a:endParaRPr lang="en-US" sz="2800" dirty="0"/>
          </a:p>
          <a:p>
            <a:pPr marL="0" indent="0">
              <a:buNone/>
            </a:pPr>
            <a:r>
              <a:rPr lang="en-US" sz="2800" b="1" dirty="0" err="1" smtClean="0"/>
              <a:t>Preguntas</a:t>
            </a:r>
            <a:r>
              <a:rPr lang="en-US" sz="2800" b="1" dirty="0" smtClean="0"/>
              <a:t> de </a:t>
            </a:r>
            <a:r>
              <a:rPr lang="en-US" sz="2800" b="1" dirty="0" err="1" smtClean="0"/>
              <a:t>informacion</a:t>
            </a:r>
            <a:r>
              <a:rPr lang="en-US" sz="2800" b="1" dirty="0" smtClean="0"/>
              <a:t>: </a:t>
            </a:r>
            <a:r>
              <a:rPr lang="en-US" sz="2800" dirty="0" err="1" smtClean="0"/>
              <a:t>wh</a:t>
            </a:r>
            <a:r>
              <a:rPr lang="en-US" sz="2800" dirty="0" smtClean="0"/>
              <a:t>-will –</a:t>
            </a:r>
            <a:r>
              <a:rPr lang="en-US" sz="2800" dirty="0" err="1" smtClean="0"/>
              <a:t>sujeto</a:t>
            </a:r>
            <a:r>
              <a:rPr lang="en-US" sz="2800" dirty="0" smtClean="0"/>
              <a:t> – </a:t>
            </a:r>
            <a:r>
              <a:rPr lang="en-US" sz="2800" dirty="0" err="1" smtClean="0"/>
              <a:t>verbo</a:t>
            </a:r>
            <a:r>
              <a:rPr lang="en-US" sz="2800" dirty="0" smtClean="0"/>
              <a:t> ?</a:t>
            </a:r>
          </a:p>
          <a:p>
            <a:pPr marL="0" indent="0">
              <a:buNone/>
            </a:pPr>
            <a:r>
              <a:rPr lang="en-US" sz="2800" dirty="0" smtClean="0"/>
              <a:t>What will you do tomorrow?</a:t>
            </a:r>
          </a:p>
          <a:p>
            <a:pPr marL="0" indent="0">
              <a:buNone/>
            </a:pPr>
            <a:r>
              <a:rPr lang="en-US" sz="2800" dirty="0" smtClean="0"/>
              <a:t>¿Que </a:t>
            </a:r>
            <a:r>
              <a:rPr lang="en-US" sz="2800" dirty="0" err="1" smtClean="0"/>
              <a:t>hará</a:t>
            </a:r>
            <a:r>
              <a:rPr lang="en-US" sz="2800" dirty="0" smtClean="0"/>
              <a:t> </a:t>
            </a:r>
            <a:r>
              <a:rPr lang="en-US" sz="2800" dirty="0" err="1" smtClean="0"/>
              <a:t>usted</a:t>
            </a:r>
            <a:r>
              <a:rPr lang="en-US" sz="2800" dirty="0" smtClean="0"/>
              <a:t> </a:t>
            </a:r>
            <a:r>
              <a:rPr lang="en-US" sz="2800" dirty="0" err="1" smtClean="0"/>
              <a:t>mañana</a:t>
            </a:r>
            <a:r>
              <a:rPr lang="en-US" sz="2800" dirty="0" smtClean="0"/>
              <a:t>?</a:t>
            </a:r>
            <a:endParaRPr lang="en-US" sz="2800" dirty="0"/>
          </a:p>
          <a:p>
            <a:pPr marL="0" indent="0">
              <a:buNone/>
            </a:pPr>
            <a:r>
              <a:rPr lang="es-CO" sz="2800" cap="small" dirty="0" smtClean="0"/>
              <a:t>     </a:t>
            </a:r>
            <a:endParaRPr lang="es-CO" sz="2800" dirty="0"/>
          </a:p>
          <a:p>
            <a:endParaRPr lang="es-CO" sz="2800" dirty="0"/>
          </a:p>
        </p:txBody>
      </p:sp>
    </p:spTree>
    <p:extLst>
      <p:ext uri="{BB962C8B-B14F-4D97-AF65-F5344CB8AC3E}">
        <p14:creationId xmlns:p14="http://schemas.microsoft.com/office/powerpoint/2010/main" val="369372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</TotalTime>
  <Words>110</Words>
  <Application>Microsoft Office PowerPoint</Application>
  <PresentationFormat>Presentación en pantalla (4:3)</PresentationFormat>
  <Paragraphs>42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Para que sirve</vt:lpstr>
      <vt:lpstr>Como se forma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julianabermudezr</dc:creator>
  <cp:lastModifiedBy>julianabermudezr</cp:lastModifiedBy>
  <cp:revision>11</cp:revision>
  <dcterms:created xsi:type="dcterms:W3CDTF">2015-07-30T17:17:45Z</dcterms:created>
  <dcterms:modified xsi:type="dcterms:W3CDTF">2015-08-04T19:22:45Z</dcterms:modified>
</cp:coreProperties>
</file>