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E5AB-DD0A-4BAD-8120-93A1734F0286}" type="datetimeFigureOut">
              <a:rPr lang="es-CO" smtClean="0"/>
              <a:t>08/07/2015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A5B-7838-4535-B04C-9FB07BE4D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637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E5AB-DD0A-4BAD-8120-93A1734F0286}" type="datetimeFigureOut">
              <a:rPr lang="es-CO" smtClean="0"/>
              <a:t>08/07/2015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A5B-7838-4535-B04C-9FB07BE4D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505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E5AB-DD0A-4BAD-8120-93A1734F0286}" type="datetimeFigureOut">
              <a:rPr lang="es-CO" smtClean="0"/>
              <a:t>08/07/2015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A5B-7838-4535-B04C-9FB07BE4D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137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E5AB-DD0A-4BAD-8120-93A1734F0286}" type="datetimeFigureOut">
              <a:rPr lang="es-CO" smtClean="0"/>
              <a:t>08/07/2015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A5B-7838-4535-B04C-9FB07BE4D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904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E5AB-DD0A-4BAD-8120-93A1734F0286}" type="datetimeFigureOut">
              <a:rPr lang="es-CO" smtClean="0"/>
              <a:t>08/07/2015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A5B-7838-4535-B04C-9FB07BE4D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860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E5AB-DD0A-4BAD-8120-93A1734F0286}" type="datetimeFigureOut">
              <a:rPr lang="es-CO" smtClean="0"/>
              <a:t>08/07/2015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A5B-7838-4535-B04C-9FB07BE4D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254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E5AB-DD0A-4BAD-8120-93A1734F0286}" type="datetimeFigureOut">
              <a:rPr lang="es-CO" smtClean="0"/>
              <a:t>08/07/2015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A5B-7838-4535-B04C-9FB07BE4D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24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E5AB-DD0A-4BAD-8120-93A1734F0286}" type="datetimeFigureOut">
              <a:rPr lang="es-CO" smtClean="0"/>
              <a:t>08/07/2015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A5B-7838-4535-B04C-9FB07BE4D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14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E5AB-DD0A-4BAD-8120-93A1734F0286}" type="datetimeFigureOut">
              <a:rPr lang="es-CO" smtClean="0"/>
              <a:t>08/07/2015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A5B-7838-4535-B04C-9FB07BE4D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847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E5AB-DD0A-4BAD-8120-93A1734F0286}" type="datetimeFigureOut">
              <a:rPr lang="es-CO" smtClean="0"/>
              <a:t>08/07/2015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A5B-7838-4535-B04C-9FB07BE4D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74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E5AB-DD0A-4BAD-8120-93A1734F0286}" type="datetimeFigureOut">
              <a:rPr lang="es-CO" smtClean="0"/>
              <a:t>08/07/2015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A5B-7838-4535-B04C-9FB07BE4D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097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FE5AB-DD0A-4BAD-8120-93A1734F0286}" type="datetimeFigureOut">
              <a:rPr lang="es-CO" smtClean="0"/>
              <a:t>08/07/2015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4CA5B-7838-4535-B04C-9FB07BE4D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492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2592287"/>
          </a:xfrm>
        </p:spPr>
        <p:txBody>
          <a:bodyPr>
            <a:noAutofit/>
          </a:bodyPr>
          <a:lstStyle/>
          <a:p>
            <a:r>
              <a:rPr lang="en-US" sz="9600" dirty="0"/>
              <a:t>Telling a story in English</a:t>
            </a:r>
            <a:r>
              <a:rPr lang="es-CO" sz="9600" dirty="0"/>
              <a:t/>
            </a:r>
            <a:br>
              <a:rPr lang="es-CO" sz="9600" dirty="0"/>
            </a:br>
            <a:endParaRPr lang="es-CO" sz="9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452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What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 a short </a:t>
            </a:r>
            <a:r>
              <a:rPr lang="es-CO" dirty="0" err="1" smtClean="0"/>
              <a:t>story</a:t>
            </a:r>
            <a:r>
              <a:rPr lang="es-CO" dirty="0" smtClean="0"/>
              <a:t>/ </a:t>
            </a:r>
            <a:r>
              <a:rPr lang="es-CO" dirty="0" err="1" smtClean="0"/>
              <a:t>anecdote</a:t>
            </a:r>
            <a:r>
              <a:rPr lang="es-CO" dirty="0" smtClean="0"/>
              <a:t> ?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b="1" dirty="0" smtClean="0"/>
              <a:t>A  </a:t>
            </a:r>
            <a:r>
              <a:rPr lang="es-CO" b="1" dirty="0" err="1" smtClean="0"/>
              <a:t>story</a:t>
            </a:r>
            <a:r>
              <a:rPr lang="es-CO" b="1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 a </a:t>
            </a:r>
            <a:r>
              <a:rPr lang="es-CO" dirty="0" err="1" smtClean="0"/>
              <a:t>piece</a:t>
            </a:r>
            <a:r>
              <a:rPr lang="es-CO" dirty="0" smtClean="0"/>
              <a:t> </a:t>
            </a:r>
            <a:r>
              <a:rPr lang="es-CO" dirty="0" err="1" smtClean="0"/>
              <a:t>fiction</a:t>
            </a:r>
            <a:r>
              <a:rPr lang="es-CO" dirty="0" smtClean="0"/>
              <a:t> </a:t>
            </a:r>
            <a:r>
              <a:rPr lang="es-CO" dirty="0" err="1" smtClean="0"/>
              <a:t>or</a:t>
            </a:r>
            <a:r>
              <a:rPr lang="es-CO" dirty="0" smtClean="0"/>
              <a:t> real </a:t>
            </a:r>
            <a:r>
              <a:rPr lang="es-CO" dirty="0" err="1" smtClean="0"/>
              <a:t>narration</a:t>
            </a:r>
            <a:r>
              <a:rPr lang="es-CO" dirty="0" smtClean="0"/>
              <a:t> t</a:t>
            </a:r>
            <a:r>
              <a:rPr lang="en-US" dirty="0" smtClean="0"/>
              <a:t>hat </a:t>
            </a:r>
            <a:r>
              <a:rPr lang="en-US" dirty="0"/>
              <a:t>has a limited number of words, only a few characters and one theme</a:t>
            </a:r>
            <a:r>
              <a:rPr lang="en-US" dirty="0" smtClean="0"/>
              <a:t>.</a:t>
            </a:r>
          </a:p>
          <a:p>
            <a:r>
              <a:rPr lang="en-US" b="1" dirty="0"/>
              <a:t>Anecdotes</a:t>
            </a:r>
            <a:r>
              <a:rPr lang="en-US" dirty="0"/>
              <a:t> are short stories about something that happened to you or to someone you know. </a:t>
            </a:r>
            <a:endParaRPr lang="en-US" dirty="0" smtClean="0"/>
          </a:p>
          <a:p>
            <a:r>
              <a:rPr lang="en-US" b="1" dirty="0" smtClean="0"/>
              <a:t>parts of a story</a:t>
            </a:r>
            <a:r>
              <a:rPr lang="en-US" dirty="0" smtClean="0"/>
              <a:t>: Usually a story has </a:t>
            </a:r>
            <a:r>
              <a:rPr lang="en-US" b="1" dirty="0" smtClean="0"/>
              <a:t>beginning</a:t>
            </a:r>
            <a:r>
              <a:rPr lang="en-US" dirty="0" smtClean="0"/>
              <a:t>, </a:t>
            </a:r>
            <a:r>
              <a:rPr lang="en-US" b="1" dirty="0" smtClean="0"/>
              <a:t>plot</a:t>
            </a:r>
            <a:r>
              <a:rPr lang="en-US" dirty="0" smtClean="0"/>
              <a:t> and </a:t>
            </a:r>
            <a:r>
              <a:rPr lang="en-US" b="1" dirty="0" smtClean="0"/>
              <a:t>end</a:t>
            </a:r>
            <a:r>
              <a:rPr lang="en-US" dirty="0" smtClean="0"/>
              <a:t>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2011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ELEMENTS OF A STORY </a:t>
            </a:r>
            <a:endParaRPr lang="es-C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40871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29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b="1" dirty="0"/>
              <a:t>How to start</a:t>
            </a:r>
            <a:endParaRPr lang="es-CO" dirty="0"/>
          </a:p>
          <a:p>
            <a:pPr marL="0" indent="0">
              <a:buNone/>
            </a:pPr>
            <a:r>
              <a:rPr lang="en-US" dirty="0"/>
              <a:t>Traditional stories often start with the phrase "</a:t>
            </a:r>
            <a:r>
              <a:rPr lang="en-US" u="sng" dirty="0"/>
              <a:t>Once upon a time</a:t>
            </a:r>
            <a:r>
              <a:rPr lang="en-US" dirty="0" smtClean="0"/>
              <a:t>".</a:t>
            </a:r>
          </a:p>
          <a:p>
            <a:pPr marL="0" indent="0">
              <a:buNone/>
            </a:pPr>
            <a:r>
              <a:rPr lang="en-US" dirty="0" smtClean="0"/>
              <a:t>Other expressions: </a:t>
            </a:r>
          </a:p>
          <a:p>
            <a:pPr marL="0" indent="0">
              <a:buNone/>
            </a:pPr>
            <a:r>
              <a:rPr lang="en-US" u="sng" dirty="0" smtClean="0"/>
              <a:t>Long ago when</a:t>
            </a:r>
            <a:r>
              <a:rPr lang="en-US" dirty="0" smtClean="0"/>
              <a:t>…: </a:t>
            </a:r>
            <a:r>
              <a:rPr lang="en-US" dirty="0" err="1" smtClean="0"/>
              <a:t>hace</a:t>
            </a:r>
            <a:r>
              <a:rPr lang="en-US" dirty="0" smtClean="0"/>
              <a:t> mucho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u="sng" dirty="0" smtClean="0"/>
              <a:t>There was a time when</a:t>
            </a:r>
            <a:r>
              <a:rPr lang="en-US" dirty="0" smtClean="0"/>
              <a:t>… </a:t>
            </a:r>
            <a:r>
              <a:rPr lang="en-US" dirty="0" err="1" smtClean="0"/>
              <a:t>hubo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epoca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que…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3004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How to tell your story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/>
              <a:t>of all, your story should be quite short. Try to keep it grammatically simple as well, so that it is easy to follow.</a:t>
            </a: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6184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Sequencing words</a:t>
            </a:r>
            <a:r>
              <a:rPr lang="en-US" dirty="0" smtClean="0"/>
              <a:t/>
            </a:r>
            <a:br>
              <a:rPr lang="en-US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These </a:t>
            </a:r>
            <a:r>
              <a:rPr lang="en-US" dirty="0"/>
              <a:t>words show the chronological sequence of events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s-CO" dirty="0"/>
          </a:p>
          <a:p>
            <a:r>
              <a:rPr lang="en-US" u="sng" dirty="0"/>
              <a:t>First of all</a:t>
            </a:r>
            <a:r>
              <a:rPr lang="en-US" dirty="0"/>
              <a:t>, I (packed my suitcase</a:t>
            </a:r>
            <a:r>
              <a:rPr lang="en-US" dirty="0" smtClean="0"/>
              <a:t>) ()</a:t>
            </a:r>
          </a:p>
          <a:p>
            <a:r>
              <a:rPr lang="en-US" u="sng" dirty="0" smtClean="0"/>
              <a:t>Secondly</a:t>
            </a:r>
            <a:r>
              <a:rPr lang="en-US" u="sng" dirty="0"/>
              <a:t>,</a:t>
            </a:r>
            <a:r>
              <a:rPr lang="en-US" dirty="0"/>
              <a:t> I …. (made sure I had all my documents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Previously </a:t>
            </a:r>
            <a:r>
              <a:rPr lang="en-US" u="sng" dirty="0"/>
              <a:t>(before that) </a:t>
            </a:r>
            <a:r>
              <a:rPr lang="en-US" dirty="0"/>
              <a:t>….. I changed some </a:t>
            </a:r>
            <a:r>
              <a:rPr lang="en-US" dirty="0" smtClean="0"/>
              <a:t>money</a:t>
            </a:r>
            <a:endParaRPr lang="en-US" dirty="0"/>
          </a:p>
          <a:p>
            <a:r>
              <a:rPr lang="en-US" u="sng" dirty="0" smtClean="0"/>
              <a:t>Then</a:t>
            </a:r>
            <a:r>
              <a:rPr lang="en-US" u="sng" dirty="0"/>
              <a:t>…</a:t>
            </a:r>
            <a:r>
              <a:rPr lang="en-US" dirty="0"/>
              <a:t> I (called a taxi for the airport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Later</a:t>
            </a:r>
            <a:r>
              <a:rPr lang="en-US" dirty="0" smtClean="0"/>
              <a:t> </a:t>
            </a:r>
            <a:r>
              <a:rPr lang="en-US" dirty="0"/>
              <a:t>(on)… (when we were stuck in traffic, I </a:t>
            </a:r>
            <a:r>
              <a:rPr lang="en-US" dirty="0" err="1"/>
              <a:t>realised</a:t>
            </a:r>
            <a:r>
              <a:rPr lang="en-US" dirty="0" smtClean="0"/>
              <a:t>…)</a:t>
            </a:r>
          </a:p>
          <a:p>
            <a:r>
              <a:rPr lang="en-US" u="sng" dirty="0" smtClean="0"/>
              <a:t>But </a:t>
            </a:r>
            <a:r>
              <a:rPr lang="en-US" u="sng" dirty="0"/>
              <a:t>before all that</a:t>
            </a:r>
            <a:r>
              <a:rPr lang="en-US" dirty="0"/>
              <a:t>… (I had double checked my reservation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Finally</a:t>
            </a:r>
            <a:r>
              <a:rPr lang="en-US" dirty="0"/>
              <a:t>… (I arrived at the wrong check-in desk at the wrong airport for a flight that didn't go until the next day)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78468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249</Words>
  <Application>Microsoft Office PowerPoint</Application>
  <PresentationFormat>Presentación en pantalla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Telling a story in English </vt:lpstr>
      <vt:lpstr>What is a short story/ anecdote ? </vt:lpstr>
      <vt:lpstr>ELEMENTS OF A STORY </vt:lpstr>
      <vt:lpstr>Presentación de PowerPoint</vt:lpstr>
      <vt:lpstr> How to tell your story  </vt:lpstr>
      <vt:lpstr> Sequencing words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a story in English</dc:title>
  <dc:creator>julianabermudezr</dc:creator>
  <cp:lastModifiedBy>julianabermudezr</cp:lastModifiedBy>
  <cp:revision>8</cp:revision>
  <dcterms:created xsi:type="dcterms:W3CDTF">2015-07-08T19:52:02Z</dcterms:created>
  <dcterms:modified xsi:type="dcterms:W3CDTF">2015-07-08T21:40:32Z</dcterms:modified>
</cp:coreProperties>
</file>