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122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71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57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79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977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35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9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73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62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17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5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9164-D857-4CB0-95E6-B7E908412EC6}" type="datetimeFigureOut">
              <a:rPr lang="es-MX" smtClean="0"/>
              <a:t>07/04/2015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40BB6-71C8-4292-A82F-B5C38008F2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45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 smtClean="0"/>
              <a:t>Numbers</a:t>
            </a:r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s-MX" dirty="0" smtClean="0"/>
          </a:p>
          <a:p>
            <a:r>
              <a:rPr lang="es-MX" dirty="0" smtClean="0"/>
              <a:t>0 - Zero</a:t>
            </a:r>
          </a:p>
          <a:p>
            <a:r>
              <a:rPr lang="es-MX" dirty="0"/>
              <a:t>1 – </a:t>
            </a:r>
            <a:r>
              <a:rPr lang="es-MX"/>
              <a:t>one</a:t>
            </a:r>
            <a:endParaRPr lang="es-MX" dirty="0"/>
          </a:p>
          <a:p>
            <a:r>
              <a:rPr lang="es-MX" dirty="0"/>
              <a:t>2 - </a:t>
            </a:r>
            <a:r>
              <a:rPr lang="es-MX" dirty="0" err="1"/>
              <a:t>two</a:t>
            </a:r>
            <a:endParaRPr lang="es-MX" dirty="0"/>
          </a:p>
          <a:p>
            <a:r>
              <a:rPr lang="es-MX" dirty="0"/>
              <a:t>3 - </a:t>
            </a:r>
            <a:r>
              <a:rPr lang="es-MX" dirty="0" err="1"/>
              <a:t>three</a:t>
            </a:r>
            <a:endParaRPr lang="es-MX" dirty="0"/>
          </a:p>
          <a:p>
            <a:r>
              <a:rPr lang="es-MX" dirty="0"/>
              <a:t>4 - </a:t>
            </a:r>
            <a:r>
              <a:rPr lang="es-MX" dirty="0" err="1"/>
              <a:t>four</a:t>
            </a:r>
            <a:endParaRPr lang="es-MX" dirty="0"/>
          </a:p>
          <a:p>
            <a:r>
              <a:rPr lang="es-MX" dirty="0"/>
              <a:t>5 - </a:t>
            </a:r>
            <a:r>
              <a:rPr lang="es-MX" dirty="0" err="1"/>
              <a:t>five</a:t>
            </a:r>
            <a:endParaRPr lang="es-MX" dirty="0"/>
          </a:p>
          <a:p>
            <a:r>
              <a:rPr lang="es-MX" dirty="0"/>
              <a:t>6 - </a:t>
            </a:r>
            <a:r>
              <a:rPr lang="es-MX" dirty="0" err="1"/>
              <a:t>six</a:t>
            </a:r>
            <a:endParaRPr lang="es-MX" dirty="0"/>
          </a:p>
          <a:p>
            <a:r>
              <a:rPr lang="es-MX" dirty="0"/>
              <a:t>7 - </a:t>
            </a:r>
            <a:r>
              <a:rPr lang="es-MX" dirty="0" err="1"/>
              <a:t>seven</a:t>
            </a:r>
            <a:endParaRPr lang="es-MX" dirty="0"/>
          </a:p>
          <a:p>
            <a:r>
              <a:rPr lang="es-MX" dirty="0"/>
              <a:t>8 - </a:t>
            </a:r>
            <a:r>
              <a:rPr lang="es-MX" dirty="0" err="1"/>
              <a:t>eight</a:t>
            </a:r>
            <a:endParaRPr lang="es-MX" dirty="0"/>
          </a:p>
          <a:p>
            <a:r>
              <a:rPr lang="es-MX" dirty="0"/>
              <a:t>9 – </a:t>
            </a:r>
            <a:r>
              <a:rPr lang="es-MX" dirty="0" err="1"/>
              <a:t>nine</a:t>
            </a:r>
            <a:endParaRPr lang="es-MX" dirty="0"/>
          </a:p>
          <a:p>
            <a:r>
              <a:rPr lang="es-MX" dirty="0"/>
              <a:t>10 </a:t>
            </a:r>
            <a:r>
              <a:rPr lang="es-MX" dirty="0" smtClean="0"/>
              <a:t>– ten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11 - eleven</a:t>
            </a:r>
          </a:p>
          <a:p>
            <a:r>
              <a:rPr lang="es-MX" dirty="0" smtClean="0"/>
              <a:t>12 - </a:t>
            </a:r>
            <a:r>
              <a:rPr lang="es-MX" dirty="0" err="1" smtClean="0"/>
              <a:t>twelve</a:t>
            </a:r>
            <a:endParaRPr lang="es-MX" dirty="0" smtClean="0"/>
          </a:p>
          <a:p>
            <a:r>
              <a:rPr lang="es-MX" dirty="0" smtClean="0"/>
              <a:t>13 - </a:t>
            </a:r>
            <a:r>
              <a:rPr lang="es-MX" dirty="0" err="1" smtClean="0"/>
              <a:t>thirteen</a:t>
            </a:r>
            <a:endParaRPr lang="es-MX" dirty="0" smtClean="0"/>
          </a:p>
          <a:p>
            <a:r>
              <a:rPr lang="es-MX" dirty="0" smtClean="0"/>
              <a:t>14 - </a:t>
            </a:r>
            <a:r>
              <a:rPr lang="es-MX" dirty="0" err="1" smtClean="0"/>
              <a:t>fourteen</a:t>
            </a:r>
            <a:endParaRPr lang="es-MX" dirty="0" smtClean="0"/>
          </a:p>
          <a:p>
            <a:r>
              <a:rPr lang="es-MX" dirty="0" smtClean="0"/>
              <a:t>15 – </a:t>
            </a:r>
            <a:r>
              <a:rPr lang="es-MX" dirty="0" err="1" smtClean="0"/>
              <a:t>fifteen</a:t>
            </a:r>
            <a:endParaRPr lang="es-MX" dirty="0" smtClean="0"/>
          </a:p>
          <a:p>
            <a:r>
              <a:rPr lang="es-MX" dirty="0" smtClean="0"/>
              <a:t>16 - </a:t>
            </a:r>
            <a:r>
              <a:rPr lang="es-MX" dirty="0" err="1" smtClean="0"/>
              <a:t>sixteen</a:t>
            </a:r>
            <a:endParaRPr lang="es-MX" dirty="0" smtClean="0"/>
          </a:p>
          <a:p>
            <a:r>
              <a:rPr lang="es-MX" dirty="0" smtClean="0"/>
              <a:t>17 - </a:t>
            </a:r>
            <a:r>
              <a:rPr lang="es-MX" dirty="0" err="1" smtClean="0"/>
              <a:t>seventeen</a:t>
            </a:r>
            <a:endParaRPr lang="es-MX" dirty="0" smtClean="0"/>
          </a:p>
          <a:p>
            <a:r>
              <a:rPr lang="es-MX" dirty="0" smtClean="0"/>
              <a:t>18 – </a:t>
            </a:r>
            <a:r>
              <a:rPr lang="es-MX" dirty="0" err="1" smtClean="0"/>
              <a:t>eighteen</a:t>
            </a:r>
            <a:endParaRPr lang="es-MX" dirty="0" smtClean="0"/>
          </a:p>
          <a:p>
            <a:r>
              <a:rPr lang="es-MX" dirty="0" smtClean="0"/>
              <a:t>19 - </a:t>
            </a:r>
            <a:r>
              <a:rPr lang="es-MX" dirty="0" err="1" smtClean="0"/>
              <a:t>nineteen</a:t>
            </a:r>
            <a:endParaRPr lang="es-MX" dirty="0" smtClean="0"/>
          </a:p>
          <a:p>
            <a:r>
              <a:rPr lang="es-MX" dirty="0" smtClean="0"/>
              <a:t>20 - </a:t>
            </a:r>
            <a:r>
              <a:rPr lang="es-MX" dirty="0" err="1" smtClean="0"/>
              <a:t>twenty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9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Number</a:t>
            </a:r>
            <a:r>
              <a:rPr lang="es-MX" dirty="0" err="1"/>
              <a:t>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21 - </a:t>
            </a:r>
            <a:r>
              <a:rPr lang="es-MX" dirty="0" err="1"/>
              <a:t>twenty-one</a:t>
            </a:r>
            <a:endParaRPr lang="es-MX" dirty="0"/>
          </a:p>
          <a:p>
            <a:pPr lvl="0"/>
            <a:r>
              <a:rPr lang="es-MX" dirty="0"/>
              <a:t>22 - </a:t>
            </a:r>
            <a:r>
              <a:rPr lang="es-MX" dirty="0" err="1"/>
              <a:t>twenty-two</a:t>
            </a:r>
            <a:endParaRPr lang="es-MX" dirty="0"/>
          </a:p>
          <a:p>
            <a:pPr lvl="0"/>
            <a:r>
              <a:rPr lang="es-MX" dirty="0"/>
              <a:t>23 - </a:t>
            </a:r>
            <a:r>
              <a:rPr lang="es-MX" dirty="0" err="1"/>
              <a:t>twenty-three</a:t>
            </a:r>
            <a:endParaRPr lang="es-MX" dirty="0"/>
          </a:p>
          <a:p>
            <a:pPr lvl="0"/>
            <a:r>
              <a:rPr lang="es-MX" dirty="0"/>
              <a:t>30 - </a:t>
            </a:r>
            <a:r>
              <a:rPr lang="es-MX" dirty="0" err="1"/>
              <a:t>thirty</a:t>
            </a:r>
            <a:endParaRPr lang="es-MX" dirty="0"/>
          </a:p>
          <a:p>
            <a:pPr lvl="0"/>
            <a:r>
              <a:rPr lang="es-MX" dirty="0"/>
              <a:t>40 - </a:t>
            </a:r>
            <a:r>
              <a:rPr lang="es-MX" dirty="0" err="1"/>
              <a:t>forty</a:t>
            </a:r>
            <a:endParaRPr lang="es-MX" dirty="0"/>
          </a:p>
          <a:p>
            <a:pPr lvl="0"/>
            <a:r>
              <a:rPr lang="es-MX" dirty="0"/>
              <a:t>50 - </a:t>
            </a:r>
            <a:r>
              <a:rPr lang="es-MX" dirty="0" err="1"/>
              <a:t>fifty</a:t>
            </a:r>
            <a:endParaRPr lang="es-MX" dirty="0"/>
          </a:p>
          <a:p>
            <a:pPr lvl="0"/>
            <a:r>
              <a:rPr lang="es-MX" dirty="0"/>
              <a:t>60 - </a:t>
            </a:r>
            <a:r>
              <a:rPr lang="es-MX" dirty="0" err="1"/>
              <a:t>sixty</a:t>
            </a:r>
            <a:endParaRPr lang="es-MX" dirty="0"/>
          </a:p>
          <a:p>
            <a:pPr lvl="0"/>
            <a:r>
              <a:rPr lang="es-MX" dirty="0"/>
              <a:t>70 - </a:t>
            </a:r>
            <a:r>
              <a:rPr lang="es-MX" dirty="0" err="1"/>
              <a:t>seventy</a:t>
            </a:r>
            <a:endParaRPr lang="es-MX" dirty="0"/>
          </a:p>
          <a:p>
            <a:pPr lvl="0"/>
            <a:r>
              <a:rPr lang="es-MX" dirty="0"/>
              <a:t>80 - </a:t>
            </a:r>
            <a:r>
              <a:rPr lang="es-MX" dirty="0" err="1"/>
              <a:t>eighty</a:t>
            </a:r>
            <a:endParaRPr lang="es-MX" dirty="0"/>
          </a:p>
          <a:p>
            <a:r>
              <a:rPr lang="es-MX" dirty="0"/>
              <a:t>90 - </a:t>
            </a:r>
            <a:r>
              <a:rPr lang="es-MX" dirty="0" err="1"/>
              <a:t>ninety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>
            <a:normAutofit lnSpcReduction="10000"/>
          </a:bodyPr>
          <a:lstStyle/>
          <a:p>
            <a:pPr lvl="0"/>
            <a:r>
              <a:rPr lang="es-MX" b="1" dirty="0"/>
              <a:t>100</a:t>
            </a:r>
            <a:r>
              <a:rPr lang="es-MX" dirty="0"/>
              <a:t> - </a:t>
            </a:r>
            <a:r>
              <a:rPr lang="es-MX" dirty="0" err="1"/>
              <a:t>one</a:t>
            </a:r>
            <a:r>
              <a:rPr lang="es-MX" dirty="0"/>
              <a:t> </a:t>
            </a:r>
            <a:r>
              <a:rPr lang="es-MX" dirty="0" err="1"/>
              <a:t>hundred</a:t>
            </a:r>
            <a:r>
              <a:rPr lang="es-MX" dirty="0"/>
              <a:t>*</a:t>
            </a:r>
          </a:p>
          <a:p>
            <a:pPr lvl="0"/>
            <a:r>
              <a:rPr lang="es-MX" dirty="0"/>
              <a:t>101 - </a:t>
            </a:r>
            <a:r>
              <a:rPr lang="es-MX" dirty="0" err="1"/>
              <a:t>one</a:t>
            </a:r>
            <a:r>
              <a:rPr lang="es-MX" dirty="0"/>
              <a:t> </a:t>
            </a:r>
            <a:r>
              <a:rPr lang="es-MX" dirty="0" err="1"/>
              <a:t>hundred</a:t>
            </a:r>
            <a:r>
              <a:rPr lang="es-MX" dirty="0"/>
              <a:t> and </a:t>
            </a:r>
            <a:r>
              <a:rPr lang="es-MX" dirty="0" err="1"/>
              <a:t>one</a:t>
            </a:r>
            <a:endParaRPr lang="es-MX" dirty="0"/>
          </a:p>
          <a:p>
            <a:pPr lvl="0"/>
            <a:r>
              <a:rPr lang="es-MX" b="1" dirty="0"/>
              <a:t>200</a:t>
            </a:r>
            <a:r>
              <a:rPr lang="es-MX" dirty="0"/>
              <a:t> - </a:t>
            </a:r>
            <a:r>
              <a:rPr lang="es-MX" dirty="0" err="1"/>
              <a:t>two</a:t>
            </a:r>
            <a:r>
              <a:rPr lang="es-MX" dirty="0"/>
              <a:t> </a:t>
            </a:r>
            <a:r>
              <a:rPr lang="es-MX" dirty="0" err="1"/>
              <a:t>hundred</a:t>
            </a:r>
            <a:endParaRPr lang="es-MX" dirty="0"/>
          </a:p>
          <a:p>
            <a:pPr lvl="0"/>
            <a:r>
              <a:rPr lang="es-MX" b="1" dirty="0"/>
              <a:t>300</a:t>
            </a:r>
            <a:r>
              <a:rPr lang="es-MX" dirty="0"/>
              <a:t> - </a:t>
            </a:r>
            <a:r>
              <a:rPr lang="es-MX" dirty="0" err="1"/>
              <a:t>three</a:t>
            </a:r>
            <a:r>
              <a:rPr lang="es-MX" dirty="0"/>
              <a:t> </a:t>
            </a:r>
            <a:r>
              <a:rPr lang="es-MX" dirty="0" err="1"/>
              <a:t>hundred</a:t>
            </a:r>
            <a:endParaRPr lang="es-MX" dirty="0"/>
          </a:p>
          <a:p>
            <a:pPr lvl="0"/>
            <a:r>
              <a:rPr lang="es-MX" b="1" dirty="0" smtClean="0"/>
              <a:t>1,000</a:t>
            </a:r>
            <a:r>
              <a:rPr lang="es-MX" dirty="0" smtClean="0"/>
              <a:t> </a:t>
            </a:r>
            <a:r>
              <a:rPr lang="es-MX" dirty="0"/>
              <a:t>- </a:t>
            </a:r>
            <a:r>
              <a:rPr lang="es-MX" dirty="0" err="1"/>
              <a:t>one</a:t>
            </a:r>
            <a:r>
              <a:rPr lang="es-MX" dirty="0"/>
              <a:t> </a:t>
            </a:r>
            <a:r>
              <a:rPr lang="es-MX" dirty="0" err="1"/>
              <a:t>thousand</a:t>
            </a:r>
            <a:endParaRPr lang="es-MX" dirty="0"/>
          </a:p>
          <a:p>
            <a:pPr lvl="0"/>
            <a:r>
              <a:rPr lang="es-MX" b="1" dirty="0"/>
              <a:t>1,000,000</a:t>
            </a:r>
            <a:r>
              <a:rPr lang="es-MX" dirty="0"/>
              <a:t> - </a:t>
            </a:r>
            <a:r>
              <a:rPr lang="es-MX" dirty="0" err="1"/>
              <a:t>one</a:t>
            </a:r>
            <a:r>
              <a:rPr lang="es-MX" dirty="0"/>
              <a:t> </a:t>
            </a:r>
            <a:r>
              <a:rPr lang="es-MX" dirty="0" err="1"/>
              <a:t>million</a:t>
            </a:r>
            <a:endParaRPr lang="es-MX" dirty="0"/>
          </a:p>
          <a:p>
            <a:pPr lvl="0"/>
            <a:r>
              <a:rPr lang="es-MX" b="1" dirty="0"/>
              <a:t>10,000,000 </a:t>
            </a:r>
            <a:r>
              <a:rPr lang="es-MX" dirty="0"/>
              <a:t>- ten </a:t>
            </a:r>
            <a:r>
              <a:rPr lang="es-MX" dirty="0" err="1"/>
              <a:t>million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31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time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? – ¿que hora es ?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C00000"/>
                </a:solidFill>
              </a:rPr>
              <a:t>La hora en punto </a:t>
            </a:r>
          </a:p>
          <a:p>
            <a:pPr marL="0" indent="0">
              <a:buNone/>
            </a:pPr>
            <a:endParaRPr lang="es-MX" b="1" dirty="0">
              <a:solidFill>
                <a:srgbClr val="C00000"/>
              </a:solidFill>
            </a:endParaRPr>
          </a:p>
          <a:p>
            <a:r>
              <a:rPr lang="es-MX" sz="3600" b="1" dirty="0" err="1" smtClean="0"/>
              <a:t>It</a:t>
            </a:r>
            <a:r>
              <a:rPr lang="es-MX" sz="3600" b="1" dirty="0" smtClean="0"/>
              <a:t> </a:t>
            </a:r>
            <a:r>
              <a:rPr lang="es-MX" sz="3600" b="1" dirty="0" err="1" smtClean="0"/>
              <a:t>is</a:t>
            </a:r>
            <a:r>
              <a:rPr lang="es-MX" sz="3600" b="1" dirty="0" smtClean="0"/>
              <a:t> </a:t>
            </a:r>
            <a:r>
              <a:rPr lang="es-MX" sz="3600" b="1" dirty="0" err="1" smtClean="0"/>
              <a:t>three</a:t>
            </a:r>
            <a:r>
              <a:rPr lang="es-MX" sz="3600" b="1" dirty="0" smtClean="0"/>
              <a:t> </a:t>
            </a:r>
            <a:r>
              <a:rPr lang="es-MX" sz="3600" b="1" dirty="0" err="1" smtClean="0"/>
              <a:t>o´clock</a:t>
            </a:r>
            <a:endParaRPr lang="es-MX" sz="3600" b="1" dirty="0" smtClean="0"/>
          </a:p>
          <a:p>
            <a:r>
              <a:rPr lang="es-MX" sz="2800" dirty="0" smtClean="0">
                <a:solidFill>
                  <a:srgbClr val="0070C0"/>
                </a:solidFill>
              </a:rPr>
              <a:t>Son las tres en punto </a:t>
            </a:r>
          </a:p>
          <a:p>
            <a:r>
              <a:rPr lang="es-MX" sz="3600" b="1" dirty="0" err="1" smtClean="0"/>
              <a:t>It´s</a:t>
            </a:r>
            <a:r>
              <a:rPr lang="es-MX" sz="3600" b="1" dirty="0" smtClean="0"/>
              <a:t> </a:t>
            </a:r>
            <a:r>
              <a:rPr lang="es-MX" sz="3600" b="1" dirty="0" err="1" smtClean="0"/>
              <a:t>three</a:t>
            </a:r>
            <a:r>
              <a:rPr lang="es-MX" sz="3600" b="1" dirty="0" smtClean="0"/>
              <a:t> </a:t>
            </a:r>
            <a:r>
              <a:rPr lang="es-MX" sz="3600" b="1" dirty="0" err="1" smtClean="0"/>
              <a:t>sharp</a:t>
            </a:r>
            <a:r>
              <a:rPr lang="es-MX" sz="3600" b="1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544" y="1556792"/>
            <a:ext cx="410445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8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time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C00000"/>
                </a:solidFill>
              </a:rPr>
              <a:t>La hora y cuarto</a:t>
            </a:r>
          </a:p>
          <a:p>
            <a:pPr marL="0" indent="0">
              <a:buNone/>
            </a:pPr>
            <a:r>
              <a:rPr lang="es-MX" dirty="0" err="1" smtClean="0">
                <a:solidFill>
                  <a:srgbClr val="FF0000"/>
                </a:solidFill>
              </a:rPr>
              <a:t>Quarter</a:t>
            </a:r>
            <a:r>
              <a:rPr lang="es-MX" dirty="0" smtClean="0">
                <a:solidFill>
                  <a:srgbClr val="C00000"/>
                </a:solidFill>
              </a:rPr>
              <a:t> = </a:t>
            </a:r>
            <a:r>
              <a:rPr lang="es-MX" sz="2800" dirty="0" smtClean="0">
                <a:solidFill>
                  <a:srgbClr val="C00000"/>
                </a:solidFill>
              </a:rPr>
              <a:t>cuarto –</a:t>
            </a:r>
            <a:r>
              <a:rPr lang="es-MX" sz="2800" dirty="0" err="1" smtClean="0">
                <a:solidFill>
                  <a:srgbClr val="C00000"/>
                </a:solidFill>
              </a:rPr>
              <a:t>fraccion</a:t>
            </a:r>
            <a:r>
              <a:rPr lang="es-MX" sz="2800" dirty="0" smtClean="0">
                <a:solidFill>
                  <a:srgbClr val="C00000"/>
                </a:solidFill>
              </a:rPr>
              <a:t> </a:t>
            </a:r>
            <a:endParaRPr lang="es-MX" sz="2800" dirty="0">
              <a:solidFill>
                <a:srgbClr val="C00000"/>
              </a:solidFill>
            </a:endParaRPr>
          </a:p>
          <a:p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twelve</a:t>
            </a:r>
            <a:r>
              <a:rPr lang="es-MX" b="1" dirty="0" smtClean="0"/>
              <a:t> and a </a:t>
            </a:r>
            <a:r>
              <a:rPr lang="es-MX" b="1" dirty="0" err="1" smtClean="0"/>
              <a:t>quarter</a:t>
            </a:r>
            <a:endParaRPr lang="es-MX" b="1" dirty="0" smtClean="0"/>
          </a:p>
          <a:p>
            <a:r>
              <a:rPr lang="es-MX" dirty="0" smtClean="0">
                <a:solidFill>
                  <a:srgbClr val="0070C0"/>
                </a:solidFill>
              </a:rPr>
              <a:t>Son las doce y cuarto</a:t>
            </a:r>
          </a:p>
          <a:p>
            <a:r>
              <a:rPr lang="es-MX" b="1" dirty="0" err="1" smtClean="0"/>
              <a:t>It</a:t>
            </a:r>
            <a:r>
              <a:rPr lang="es-MX" b="1" dirty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fifteen</a:t>
            </a:r>
            <a:r>
              <a:rPr lang="es-MX" b="1" dirty="0" smtClean="0"/>
              <a:t> </a:t>
            </a:r>
            <a:r>
              <a:rPr lang="es-MX" b="1" dirty="0" err="1" smtClean="0"/>
              <a:t>past</a:t>
            </a:r>
            <a:r>
              <a:rPr lang="es-MX" b="1" dirty="0" smtClean="0"/>
              <a:t> </a:t>
            </a:r>
            <a:r>
              <a:rPr lang="es-MX" b="1" dirty="0" err="1"/>
              <a:t>twelve</a:t>
            </a:r>
            <a:endParaRPr lang="es-MX" b="1" dirty="0" smtClean="0"/>
          </a:p>
          <a:p>
            <a:r>
              <a:rPr lang="es-MX" dirty="0" smtClean="0">
                <a:solidFill>
                  <a:srgbClr val="0070C0"/>
                </a:solidFill>
              </a:rPr>
              <a:t>Son las doce y quince </a:t>
            </a:r>
          </a:p>
          <a:p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twelve</a:t>
            </a:r>
            <a:r>
              <a:rPr lang="es-MX" b="1" dirty="0" smtClean="0"/>
              <a:t> (and) </a:t>
            </a:r>
            <a:r>
              <a:rPr lang="es-MX" b="1" dirty="0" err="1" smtClean="0"/>
              <a:t>fifteen</a:t>
            </a:r>
            <a:r>
              <a:rPr lang="es-MX" b="1" dirty="0" smtClean="0"/>
              <a:t> (minutes</a:t>
            </a:r>
            <a:r>
              <a:rPr lang="es-MX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endParaRPr lang="es-MX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319986"/>
            <a:ext cx="36004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8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time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lang="es-MX" dirty="0" smtClean="0">
                <a:solidFill>
                  <a:srgbClr val="C00000"/>
                </a:solidFill>
              </a:rPr>
              <a:t>La hora y media</a:t>
            </a:r>
          </a:p>
          <a:p>
            <a:pPr marL="0" indent="0">
              <a:buNone/>
            </a:pPr>
            <a:r>
              <a:rPr lang="es-MX" dirty="0" err="1" smtClean="0">
                <a:solidFill>
                  <a:srgbClr val="C00000"/>
                </a:solidFill>
              </a:rPr>
              <a:t>Half</a:t>
            </a:r>
            <a:r>
              <a:rPr lang="es-MX" dirty="0" smtClean="0">
                <a:solidFill>
                  <a:srgbClr val="C00000"/>
                </a:solidFill>
              </a:rPr>
              <a:t>= </a:t>
            </a:r>
            <a:r>
              <a:rPr lang="es-MX" sz="2800" dirty="0" smtClean="0">
                <a:solidFill>
                  <a:srgbClr val="C00000"/>
                </a:solidFill>
              </a:rPr>
              <a:t>mitad- medio  </a:t>
            </a:r>
          </a:p>
          <a:p>
            <a:pPr marL="0" indent="0">
              <a:buNone/>
            </a:pPr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twelve</a:t>
            </a:r>
            <a:r>
              <a:rPr lang="es-MX" b="1" dirty="0" smtClean="0"/>
              <a:t> and a </a:t>
            </a:r>
            <a:r>
              <a:rPr lang="es-MX" b="1" dirty="0" err="1" smtClean="0"/>
              <a:t>half</a:t>
            </a:r>
            <a:endParaRPr lang="es-MX" b="1" dirty="0" smtClean="0"/>
          </a:p>
          <a:p>
            <a:pPr marL="0" indent="0">
              <a:buNone/>
            </a:pPr>
            <a:r>
              <a:rPr lang="es-MX" sz="2800" dirty="0" smtClean="0">
                <a:solidFill>
                  <a:srgbClr val="0070C0"/>
                </a:solidFill>
              </a:rPr>
              <a:t>Son las doce y media </a:t>
            </a:r>
          </a:p>
          <a:p>
            <a:pPr marL="0" indent="0">
              <a:buNone/>
            </a:pPr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thirty</a:t>
            </a:r>
            <a:r>
              <a:rPr lang="es-MX" b="1" dirty="0"/>
              <a:t> </a:t>
            </a:r>
            <a:r>
              <a:rPr lang="es-MX" b="1" dirty="0" err="1"/>
              <a:t>past</a:t>
            </a:r>
            <a:r>
              <a:rPr lang="es-MX" b="1" dirty="0"/>
              <a:t> </a:t>
            </a:r>
            <a:r>
              <a:rPr lang="es-MX" b="1" dirty="0" err="1"/>
              <a:t>twelve</a:t>
            </a:r>
            <a:endParaRPr lang="es-MX" b="1" dirty="0" smtClean="0"/>
          </a:p>
          <a:p>
            <a:pPr marL="0" indent="0">
              <a:buNone/>
            </a:pPr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twelve</a:t>
            </a:r>
            <a:r>
              <a:rPr lang="es-MX" b="1" dirty="0" smtClean="0"/>
              <a:t> and </a:t>
            </a:r>
            <a:r>
              <a:rPr lang="es-MX" b="1" dirty="0" err="1" smtClean="0"/>
              <a:t>thirty</a:t>
            </a:r>
            <a:r>
              <a:rPr lang="es-MX" b="1" dirty="0" smtClean="0"/>
              <a:t> </a:t>
            </a:r>
            <a:r>
              <a:rPr lang="es-MX" dirty="0" smtClean="0"/>
              <a:t>(minutes)</a:t>
            </a:r>
          </a:p>
          <a:p>
            <a:pPr marL="0" indent="0">
              <a:buNone/>
            </a:pPr>
            <a:r>
              <a:rPr lang="es-MX" sz="2800" dirty="0" smtClean="0">
                <a:solidFill>
                  <a:srgbClr val="0070C0"/>
                </a:solidFill>
              </a:rPr>
              <a:t>Son las doce y treinta ( minutos)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628801"/>
            <a:ext cx="324036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6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What</a:t>
            </a:r>
            <a:r>
              <a:rPr lang="es-MX" dirty="0" smtClean="0"/>
              <a:t> time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Cuando faltan minutos para la hora</a:t>
            </a:r>
          </a:p>
          <a:p>
            <a:endParaRPr lang="es-MX" dirty="0" smtClean="0"/>
          </a:p>
          <a:p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a </a:t>
            </a:r>
            <a:r>
              <a:rPr lang="es-MX" b="1" dirty="0" err="1" smtClean="0"/>
              <a:t>quarter</a:t>
            </a:r>
            <a:r>
              <a:rPr lang="es-MX" b="1" dirty="0" smtClean="0"/>
              <a:t> to </a:t>
            </a:r>
            <a:r>
              <a:rPr lang="es-MX" b="1" dirty="0" err="1" smtClean="0"/>
              <a:t>one</a:t>
            </a:r>
            <a:endParaRPr lang="es-MX" b="1" dirty="0" smtClean="0"/>
          </a:p>
          <a:p>
            <a:r>
              <a:rPr lang="es-MX" sz="2800" dirty="0" smtClean="0">
                <a:solidFill>
                  <a:srgbClr val="0070C0"/>
                </a:solidFill>
              </a:rPr>
              <a:t>Un cuarto para la una</a:t>
            </a:r>
          </a:p>
          <a:p>
            <a:r>
              <a:rPr lang="es-MX" b="1" dirty="0" err="1" smtClean="0"/>
              <a:t>It</a:t>
            </a:r>
            <a:r>
              <a:rPr lang="es-MX" b="1" dirty="0" smtClean="0"/>
              <a:t> </a:t>
            </a:r>
            <a:r>
              <a:rPr lang="es-MX" b="1" dirty="0" err="1" smtClean="0"/>
              <a:t>is</a:t>
            </a:r>
            <a:r>
              <a:rPr lang="es-MX" b="1" dirty="0" smtClean="0"/>
              <a:t> </a:t>
            </a:r>
            <a:r>
              <a:rPr lang="es-MX" b="1" dirty="0" err="1" smtClean="0"/>
              <a:t>fifteen</a:t>
            </a:r>
            <a:r>
              <a:rPr lang="es-MX" b="1" dirty="0" smtClean="0"/>
              <a:t> to </a:t>
            </a:r>
            <a:r>
              <a:rPr lang="es-MX" b="1" dirty="0" err="1" smtClean="0"/>
              <a:t>one</a:t>
            </a:r>
            <a:endParaRPr lang="es-MX" b="1" dirty="0" smtClean="0"/>
          </a:p>
          <a:p>
            <a:r>
              <a:rPr lang="es-MX" sz="2800" b="1" dirty="0" smtClean="0">
                <a:solidFill>
                  <a:srgbClr val="0070C0"/>
                </a:solidFill>
              </a:rPr>
              <a:t>Quince para la una</a:t>
            </a:r>
          </a:p>
          <a:p>
            <a:r>
              <a:rPr lang="es-MX" dirty="0" err="1" smtClean="0"/>
              <a:t>Tambien</a:t>
            </a:r>
            <a:r>
              <a:rPr lang="es-MX" dirty="0" smtClean="0"/>
              <a:t>: </a:t>
            </a:r>
          </a:p>
          <a:p>
            <a:pPr marL="0" indent="0">
              <a:buNone/>
            </a:pPr>
            <a:r>
              <a:rPr lang="es-MX" dirty="0" err="1" smtClean="0">
                <a:solidFill>
                  <a:srgbClr val="FF0000"/>
                </a:solidFill>
              </a:rPr>
              <a:t>It’s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forty-five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err="1">
                <a:solidFill>
                  <a:srgbClr val="FF0000"/>
                </a:solidFill>
              </a:rPr>
              <a:t>past</a:t>
            </a:r>
            <a:r>
              <a:rPr lang="es-MX" dirty="0">
                <a:solidFill>
                  <a:srgbClr val="FF00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twelve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sz="3000" dirty="0" smtClean="0">
                <a:solidFill>
                  <a:srgbClr val="0070C0"/>
                </a:solidFill>
              </a:rPr>
              <a:t>Las doce y </a:t>
            </a:r>
            <a:r>
              <a:rPr lang="es-MX" sz="3000" dirty="0" err="1" smtClean="0">
                <a:solidFill>
                  <a:srgbClr val="0070C0"/>
                </a:solidFill>
              </a:rPr>
              <a:t>cuarentaycinco</a:t>
            </a:r>
            <a:r>
              <a:rPr lang="es-MX" sz="3000" dirty="0" smtClean="0">
                <a:solidFill>
                  <a:srgbClr val="0070C0"/>
                </a:solidFill>
              </a:rPr>
              <a:t> 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76872"/>
            <a:ext cx="379095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6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284</Words>
  <Application>Microsoft Office PowerPoint</Application>
  <PresentationFormat>Presentación en pantalla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Numbers </vt:lpstr>
      <vt:lpstr>Numbers</vt:lpstr>
      <vt:lpstr>What time is it? – ¿que hora es ?</vt:lpstr>
      <vt:lpstr>What time is it?</vt:lpstr>
      <vt:lpstr>What time is it?</vt:lpstr>
      <vt:lpstr>What time is it?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user</dc:creator>
  <cp:lastModifiedBy>julianabermudezr</cp:lastModifiedBy>
  <cp:revision>15</cp:revision>
  <dcterms:created xsi:type="dcterms:W3CDTF">2015-04-06T15:12:41Z</dcterms:created>
  <dcterms:modified xsi:type="dcterms:W3CDTF">2015-04-08T04:33:28Z</dcterms:modified>
</cp:coreProperties>
</file>