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B350-789F-4CA6-9E3F-721DE5E4D4D4}" type="datetimeFigureOut">
              <a:rPr lang="es-CO" smtClean="0"/>
              <a:t>06/08/2015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FC30-6593-415A-90D4-AF80835656B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2246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B350-789F-4CA6-9E3F-721DE5E4D4D4}" type="datetimeFigureOut">
              <a:rPr lang="es-CO" smtClean="0"/>
              <a:t>06/08/2015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FC30-6593-415A-90D4-AF80835656B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920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B350-789F-4CA6-9E3F-721DE5E4D4D4}" type="datetimeFigureOut">
              <a:rPr lang="es-CO" smtClean="0"/>
              <a:t>06/08/2015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FC30-6593-415A-90D4-AF80835656B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459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B350-789F-4CA6-9E3F-721DE5E4D4D4}" type="datetimeFigureOut">
              <a:rPr lang="es-CO" smtClean="0"/>
              <a:t>06/08/2015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FC30-6593-415A-90D4-AF80835656B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463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B350-789F-4CA6-9E3F-721DE5E4D4D4}" type="datetimeFigureOut">
              <a:rPr lang="es-CO" smtClean="0"/>
              <a:t>06/08/2015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FC30-6593-415A-90D4-AF80835656B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123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B350-789F-4CA6-9E3F-721DE5E4D4D4}" type="datetimeFigureOut">
              <a:rPr lang="es-CO" smtClean="0"/>
              <a:t>06/08/2015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FC30-6593-415A-90D4-AF80835656B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184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B350-789F-4CA6-9E3F-721DE5E4D4D4}" type="datetimeFigureOut">
              <a:rPr lang="es-CO" smtClean="0"/>
              <a:t>06/08/2015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FC30-6593-415A-90D4-AF80835656B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090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B350-789F-4CA6-9E3F-721DE5E4D4D4}" type="datetimeFigureOut">
              <a:rPr lang="es-CO" smtClean="0"/>
              <a:t>06/08/2015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FC30-6593-415A-90D4-AF80835656B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715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B350-789F-4CA6-9E3F-721DE5E4D4D4}" type="datetimeFigureOut">
              <a:rPr lang="es-CO" smtClean="0"/>
              <a:t>06/08/2015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FC30-6593-415A-90D4-AF80835656B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07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B350-789F-4CA6-9E3F-721DE5E4D4D4}" type="datetimeFigureOut">
              <a:rPr lang="es-CO" smtClean="0"/>
              <a:t>06/08/2015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FC30-6593-415A-90D4-AF80835656B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598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B350-789F-4CA6-9E3F-721DE5E4D4D4}" type="datetimeFigureOut">
              <a:rPr lang="es-CO" smtClean="0"/>
              <a:t>06/08/2015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FC30-6593-415A-90D4-AF80835656B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444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AB350-789F-4CA6-9E3F-721DE5E4D4D4}" type="datetimeFigureOut">
              <a:rPr lang="es-CO" smtClean="0"/>
              <a:t>06/08/2015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9FC30-6593-415A-90D4-AF80835656B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349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EXERCISE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s-CO" dirty="0" smtClean="0"/>
              <a:t>Escriba 10 actividades que usted hará el próximo año. Utilice el futuro con </a:t>
            </a:r>
            <a:r>
              <a:rPr lang="es-CO" dirty="0" err="1" smtClean="0"/>
              <a:t>will</a:t>
            </a:r>
            <a:r>
              <a:rPr lang="es-CO" dirty="0" smtClean="0"/>
              <a:t>.</a:t>
            </a:r>
          </a:p>
          <a:p>
            <a:pPr marL="514350" indent="-514350">
              <a:buAutoNum type="arabicPeriod"/>
            </a:pPr>
            <a:r>
              <a:rPr lang="es-CO" dirty="0" smtClean="0"/>
              <a:t>Responda las siguiente preguntas con su información personal. </a:t>
            </a:r>
          </a:p>
          <a:p>
            <a:pPr marL="0" lvl="0" indent="0">
              <a:buNone/>
            </a:pPr>
            <a:r>
              <a:rPr lang="en-US" dirty="0" smtClean="0"/>
              <a:t>a. What </a:t>
            </a:r>
            <a:r>
              <a:rPr lang="en-US" dirty="0"/>
              <a:t>will you study when you finish school?</a:t>
            </a:r>
            <a:endParaRPr lang="es-CO" dirty="0"/>
          </a:p>
          <a:p>
            <a:pPr marL="0" lvl="0" indent="0">
              <a:buNone/>
            </a:pPr>
            <a:r>
              <a:rPr lang="en-US" dirty="0" smtClean="0"/>
              <a:t>b. What </a:t>
            </a:r>
            <a:r>
              <a:rPr lang="en-US" dirty="0"/>
              <a:t>time will you get up next Sunday?</a:t>
            </a:r>
            <a:endParaRPr lang="es-CO" dirty="0"/>
          </a:p>
          <a:p>
            <a:pPr marL="0" lvl="0" indent="0">
              <a:buNone/>
            </a:pPr>
            <a:r>
              <a:rPr lang="en-US" dirty="0" smtClean="0"/>
              <a:t>c. How </a:t>
            </a:r>
            <a:r>
              <a:rPr lang="en-US" dirty="0"/>
              <a:t>will you celebrate your birthday?</a:t>
            </a:r>
            <a:endParaRPr lang="es-CO" dirty="0"/>
          </a:p>
          <a:p>
            <a:pPr marL="0" lvl="0" indent="0">
              <a:buNone/>
            </a:pPr>
            <a:r>
              <a:rPr lang="en-US" dirty="0" smtClean="0"/>
              <a:t>d. Will </a:t>
            </a:r>
            <a:r>
              <a:rPr lang="en-US" dirty="0"/>
              <a:t>you travel anywhere next vacation?</a:t>
            </a:r>
            <a:endParaRPr lang="es-CO" dirty="0"/>
          </a:p>
          <a:p>
            <a:pPr marL="0" lvl="0" indent="0">
              <a:buNone/>
            </a:pPr>
            <a:r>
              <a:rPr lang="en-US" dirty="0" smtClean="0"/>
              <a:t>e. What </a:t>
            </a:r>
            <a:r>
              <a:rPr lang="en-US" dirty="0"/>
              <a:t>will you do this weekend</a:t>
            </a:r>
            <a:r>
              <a:rPr lang="en-US" smtClean="0"/>
              <a:t>? </a:t>
            </a:r>
            <a:endParaRPr lang="es-CO" dirty="0"/>
          </a:p>
          <a:p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1386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75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julianabermudezr</dc:creator>
  <cp:lastModifiedBy>julianabermudezr</cp:lastModifiedBy>
  <cp:revision>5</cp:revision>
  <dcterms:created xsi:type="dcterms:W3CDTF">2015-07-31T23:00:02Z</dcterms:created>
  <dcterms:modified xsi:type="dcterms:W3CDTF">2015-08-06T23:10:35Z</dcterms:modified>
</cp:coreProperties>
</file>