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594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033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425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86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406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948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85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50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240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516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528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1126-685E-490E-BC19-C286EBD387B4}" type="datetimeFigureOut">
              <a:rPr lang="es-CO" smtClean="0"/>
              <a:t>10/08/2015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AB3CF-86B6-41FC-9230-FAF6B50BEF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431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3946450"/>
          </a:xfrm>
        </p:spPr>
        <p:txBody>
          <a:bodyPr>
            <a:normAutofit/>
          </a:bodyPr>
          <a:lstStyle/>
          <a:p>
            <a:r>
              <a:rPr lang="es-CO" sz="5300" dirty="0" smtClean="0"/>
              <a:t>PASADO SIMPLE</a:t>
            </a:r>
            <a:r>
              <a:rPr lang="es-CO" dirty="0" smtClean="0"/>
              <a:t>: FORMACION DE ORACIONES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73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i="1" dirty="0"/>
              <a:t>AFFIRMATIVE:    </a:t>
            </a:r>
            <a:endParaRPr lang="es-CO" dirty="0"/>
          </a:p>
          <a:p>
            <a:r>
              <a:rPr lang="es-ES" b="1" i="1" dirty="0"/>
              <a:t>sujeto – verbo (pasado) – complemento</a:t>
            </a:r>
            <a:endParaRPr lang="es-CO" dirty="0"/>
          </a:p>
          <a:p>
            <a:r>
              <a:rPr lang="es-ES" i="1" dirty="0"/>
              <a:t>                         </a:t>
            </a:r>
            <a:r>
              <a:rPr lang="es-ES" i="1" dirty="0" err="1"/>
              <a:t>Ej</a:t>
            </a:r>
            <a:r>
              <a:rPr lang="es-ES" i="1" dirty="0"/>
              <a:t>: ellos </a:t>
            </a:r>
            <a:r>
              <a:rPr lang="es-ES" i="1" u="sng" dirty="0"/>
              <a:t>jugaron </a:t>
            </a:r>
            <a:r>
              <a:rPr lang="es-ES" i="1" dirty="0"/>
              <a:t>futbol ayer =  </a:t>
            </a:r>
            <a:r>
              <a:rPr lang="es-ES" i="1" dirty="0" err="1"/>
              <a:t>They</a:t>
            </a:r>
            <a:r>
              <a:rPr lang="es-ES" i="1" dirty="0"/>
              <a:t> </a:t>
            </a:r>
            <a:r>
              <a:rPr lang="es-ES" i="1" u="sng" dirty="0" err="1"/>
              <a:t>played</a:t>
            </a:r>
            <a:r>
              <a:rPr lang="es-ES" i="1" dirty="0"/>
              <a:t> soccer </a:t>
            </a:r>
            <a:r>
              <a:rPr lang="es-ES" i="1" dirty="0" err="1"/>
              <a:t>yesterday</a:t>
            </a:r>
            <a:r>
              <a:rPr lang="es-ES" i="1" dirty="0"/>
              <a:t> .</a:t>
            </a:r>
            <a:endParaRPr lang="es-CO" dirty="0"/>
          </a:p>
          <a:p>
            <a:r>
              <a:rPr lang="es-ES" b="1" i="1" dirty="0"/>
              <a:t>NEGATIVES</a:t>
            </a:r>
            <a:r>
              <a:rPr lang="es-ES" dirty="0"/>
              <a:t>:   </a:t>
            </a:r>
            <a:r>
              <a:rPr lang="es-ES" b="1" dirty="0"/>
              <a:t>sujeto- auxiliar </a:t>
            </a:r>
            <a:r>
              <a:rPr lang="es-ES" b="1" u="sng" dirty="0" err="1"/>
              <a:t>did</a:t>
            </a:r>
            <a:r>
              <a:rPr lang="es-ES" b="1" u="sng" dirty="0"/>
              <a:t>  </a:t>
            </a:r>
            <a:r>
              <a:rPr lang="es-ES" b="1" u="sng" dirty="0" err="1"/>
              <a:t>not</a:t>
            </a:r>
            <a:r>
              <a:rPr lang="es-ES" b="1" dirty="0"/>
              <a:t> – verbo (presente)- complemento</a:t>
            </a:r>
            <a:endParaRPr lang="es-CO" dirty="0"/>
          </a:p>
          <a:p>
            <a:r>
              <a:rPr lang="es-ES" dirty="0"/>
              <a:t>        </a:t>
            </a:r>
            <a:r>
              <a:rPr lang="en-US" dirty="0" err="1"/>
              <a:t>Ellos</a:t>
            </a:r>
            <a:r>
              <a:rPr lang="en-US" dirty="0"/>
              <a:t> no </a:t>
            </a:r>
            <a:r>
              <a:rPr lang="en-US" dirty="0" err="1"/>
              <a:t>jugaron</a:t>
            </a:r>
            <a:r>
              <a:rPr lang="en-US" dirty="0"/>
              <a:t> </a:t>
            </a:r>
            <a:r>
              <a:rPr lang="en-US" dirty="0" err="1"/>
              <a:t>futbol</a:t>
            </a:r>
            <a:r>
              <a:rPr lang="en-US" dirty="0"/>
              <a:t> </a:t>
            </a:r>
            <a:r>
              <a:rPr lang="en-US" dirty="0" err="1"/>
              <a:t>ayer</a:t>
            </a:r>
            <a:r>
              <a:rPr lang="en-US" dirty="0"/>
              <a:t> = they did not play soccer yesterday</a:t>
            </a:r>
            <a:r>
              <a:rPr lang="en-US" u="sng" dirty="0"/>
              <a:t> </a:t>
            </a:r>
            <a:endParaRPr lang="es-CO" dirty="0"/>
          </a:p>
          <a:p>
            <a:r>
              <a:rPr lang="en-US" b="1" i="1" dirty="0"/>
              <a:t> 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2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i="1" dirty="0"/>
              <a:t>NEGATIVES</a:t>
            </a:r>
            <a:r>
              <a:rPr lang="es-ES" dirty="0"/>
              <a:t>:   </a:t>
            </a:r>
            <a:r>
              <a:rPr lang="es-ES" b="1" dirty="0"/>
              <a:t>sujeto- auxiliar </a:t>
            </a:r>
            <a:r>
              <a:rPr lang="es-ES" b="1" u="sng" dirty="0" err="1"/>
              <a:t>did</a:t>
            </a:r>
            <a:r>
              <a:rPr lang="es-ES" b="1" u="sng" dirty="0"/>
              <a:t>  </a:t>
            </a:r>
            <a:r>
              <a:rPr lang="es-ES" b="1" u="sng" dirty="0" err="1"/>
              <a:t>not</a:t>
            </a:r>
            <a:r>
              <a:rPr lang="es-ES" b="1" dirty="0"/>
              <a:t> – verbo (presente)- complemento</a:t>
            </a:r>
            <a:endParaRPr lang="es-CO" dirty="0"/>
          </a:p>
          <a:p>
            <a:r>
              <a:rPr lang="es-ES" dirty="0"/>
              <a:t>        </a:t>
            </a:r>
            <a:r>
              <a:rPr lang="en-US" dirty="0" err="1"/>
              <a:t>Ellos</a:t>
            </a:r>
            <a:r>
              <a:rPr lang="en-US" dirty="0"/>
              <a:t> no </a:t>
            </a:r>
            <a:r>
              <a:rPr lang="en-US" dirty="0" err="1"/>
              <a:t>jugaron</a:t>
            </a:r>
            <a:r>
              <a:rPr lang="en-US" dirty="0"/>
              <a:t> </a:t>
            </a:r>
            <a:r>
              <a:rPr lang="en-US" dirty="0" err="1"/>
              <a:t>futbol</a:t>
            </a:r>
            <a:r>
              <a:rPr lang="en-US" dirty="0"/>
              <a:t> </a:t>
            </a:r>
            <a:r>
              <a:rPr lang="en-US" dirty="0" err="1"/>
              <a:t>ayer</a:t>
            </a:r>
            <a:r>
              <a:rPr lang="en-US" dirty="0"/>
              <a:t> = they did not play soccer yesterday</a:t>
            </a:r>
            <a:r>
              <a:rPr lang="en-US" u="sng" dirty="0"/>
              <a:t> </a:t>
            </a:r>
            <a:endParaRPr lang="es-CO" dirty="0"/>
          </a:p>
          <a:p>
            <a:r>
              <a:rPr lang="en-US" b="1" i="1" dirty="0"/>
              <a:t> </a:t>
            </a:r>
            <a:endParaRPr lang="es-CO" dirty="0"/>
          </a:p>
          <a:p>
            <a:r>
              <a:rPr lang="en-US" b="1" i="1" u="sng" dirty="0"/>
              <a:t>Remember: </a:t>
            </a:r>
            <a:r>
              <a:rPr lang="en-US" dirty="0"/>
              <a:t>  </a:t>
            </a:r>
            <a:r>
              <a:rPr lang="en-US" b="1" i="1" dirty="0"/>
              <a:t>did not = didn´t   </a:t>
            </a:r>
            <a:endParaRPr lang="es-CO" dirty="0"/>
          </a:p>
          <a:p>
            <a:r>
              <a:rPr lang="es-ES" dirty="0"/>
              <a:t>Mi hermano  no cantó en el concierto</a:t>
            </a:r>
            <a:r>
              <a:rPr lang="es-ES" b="1" i="1" dirty="0"/>
              <a:t> = </a:t>
            </a:r>
            <a:r>
              <a:rPr lang="es-ES" dirty="0" err="1"/>
              <a:t>my</a:t>
            </a:r>
            <a:r>
              <a:rPr lang="es-ES" dirty="0"/>
              <a:t> </a:t>
            </a:r>
            <a:r>
              <a:rPr lang="es-ES" dirty="0" err="1"/>
              <a:t>brother</a:t>
            </a:r>
            <a:r>
              <a:rPr lang="es-ES" dirty="0"/>
              <a:t>  </a:t>
            </a:r>
            <a:r>
              <a:rPr lang="es-ES" dirty="0" err="1"/>
              <a:t>didn´t</a:t>
            </a:r>
            <a:r>
              <a:rPr lang="es-ES" dirty="0"/>
              <a:t>  </a:t>
            </a:r>
            <a:r>
              <a:rPr lang="es-ES" dirty="0" err="1"/>
              <a:t>sing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concert</a:t>
            </a:r>
            <a:r>
              <a:rPr lang="es-ES" dirty="0"/>
              <a:t>  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697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es-ES" b="1" i="1" dirty="0"/>
              <a:t>INTERROGATIVE: </a:t>
            </a:r>
            <a:r>
              <a:rPr lang="es-ES" b="1" dirty="0"/>
              <a:t> </a:t>
            </a:r>
            <a:r>
              <a:rPr lang="es-ES" b="1" u="sng" dirty="0"/>
              <a:t>yes-no </a:t>
            </a:r>
            <a:r>
              <a:rPr lang="es-ES" b="1" u="sng" dirty="0" err="1"/>
              <a:t>questions</a:t>
            </a:r>
            <a:r>
              <a:rPr lang="es-ES" b="1" i="1" u="sng" dirty="0"/>
              <a:t>:   </a:t>
            </a:r>
            <a:r>
              <a:rPr lang="es-ES" b="1" i="1" dirty="0"/>
              <a:t>   </a:t>
            </a:r>
            <a:r>
              <a:rPr lang="es-ES" b="1" dirty="0"/>
              <a:t> </a:t>
            </a:r>
            <a:r>
              <a:rPr lang="es-ES" dirty="0" err="1"/>
              <a:t>Did</a:t>
            </a:r>
            <a:r>
              <a:rPr lang="es-ES" dirty="0"/>
              <a:t> – sujeto – verbo- complemento?</a:t>
            </a:r>
            <a:r>
              <a:rPr lang="es-ES" b="1" dirty="0"/>
              <a:t>                    </a:t>
            </a:r>
            <a:endParaRPr lang="es-CO" dirty="0"/>
          </a:p>
          <a:p>
            <a:r>
              <a:rPr lang="es-ES" dirty="0"/>
              <a:t>        ¿</a:t>
            </a:r>
            <a:r>
              <a:rPr lang="es-ES" i="1" dirty="0"/>
              <a:t> </a:t>
            </a:r>
            <a:r>
              <a:rPr lang="es-ES" i="1" u="sng" dirty="0"/>
              <a:t>Jugaron ellos  </a:t>
            </a:r>
            <a:r>
              <a:rPr lang="es-ES" i="1" dirty="0"/>
              <a:t>futbol  ayer?   =      </a:t>
            </a:r>
            <a:r>
              <a:rPr lang="es-ES" i="1" dirty="0" err="1"/>
              <a:t>did</a:t>
            </a:r>
            <a:r>
              <a:rPr lang="es-ES" i="1" dirty="0"/>
              <a:t> </a:t>
            </a:r>
            <a:r>
              <a:rPr lang="es-ES" i="1" dirty="0" err="1"/>
              <a:t>they</a:t>
            </a:r>
            <a:r>
              <a:rPr lang="es-ES" i="1" dirty="0"/>
              <a:t> </a:t>
            </a:r>
            <a:r>
              <a:rPr lang="es-ES" i="1" dirty="0" err="1"/>
              <a:t>play</a:t>
            </a:r>
            <a:r>
              <a:rPr lang="es-ES" i="1" dirty="0"/>
              <a:t> soccer </a:t>
            </a:r>
            <a:r>
              <a:rPr lang="es-ES" i="1" dirty="0" err="1"/>
              <a:t>yesterday</a:t>
            </a:r>
            <a:r>
              <a:rPr lang="es-ES" i="1" dirty="0"/>
              <a:t>?</a:t>
            </a:r>
            <a:endParaRPr lang="es-CO" dirty="0"/>
          </a:p>
          <a:p>
            <a:r>
              <a:rPr lang="es-ES" b="1" i="1" dirty="0"/>
              <a:t>     </a:t>
            </a:r>
            <a:endParaRPr lang="es-CO" dirty="0"/>
          </a:p>
          <a:p>
            <a:r>
              <a:rPr lang="es-ES" b="1" i="1" dirty="0"/>
              <a:t>Para responder de forma corta </a:t>
            </a:r>
            <a:r>
              <a:rPr lang="es-ES" i="1" dirty="0"/>
              <a:t>:  yes, </a:t>
            </a:r>
            <a:r>
              <a:rPr lang="es-ES" i="1" dirty="0" err="1"/>
              <a:t>they</a:t>
            </a:r>
            <a:r>
              <a:rPr lang="es-ES" i="1" dirty="0"/>
              <a:t> </a:t>
            </a:r>
            <a:r>
              <a:rPr lang="es-ES" i="1" dirty="0" err="1"/>
              <a:t>did</a:t>
            </a:r>
            <a:r>
              <a:rPr lang="es-ES" i="1" dirty="0"/>
              <a:t>        </a:t>
            </a:r>
            <a:r>
              <a:rPr lang="es-ES" i="1" dirty="0" err="1"/>
              <a:t>or</a:t>
            </a:r>
            <a:r>
              <a:rPr lang="es-ES" i="1" dirty="0"/>
              <a:t>         No, </a:t>
            </a:r>
            <a:r>
              <a:rPr lang="es-ES" i="1" dirty="0" err="1"/>
              <a:t>they</a:t>
            </a:r>
            <a:r>
              <a:rPr lang="es-ES" i="1" dirty="0"/>
              <a:t> </a:t>
            </a:r>
            <a:r>
              <a:rPr lang="es-ES" i="1" dirty="0" err="1"/>
              <a:t>did</a:t>
            </a:r>
            <a:r>
              <a:rPr lang="es-ES" i="1" dirty="0"/>
              <a:t> </a:t>
            </a:r>
            <a:r>
              <a:rPr lang="es-ES" i="1" dirty="0" err="1"/>
              <a:t>not</a:t>
            </a:r>
            <a:r>
              <a:rPr lang="es-ES" i="1" dirty="0"/>
              <a:t>  </a:t>
            </a:r>
            <a:r>
              <a:rPr lang="en-US" i="1" dirty="0"/>
              <a:t>(didn´t)</a:t>
            </a:r>
            <a:endParaRPr lang="es-CO" dirty="0"/>
          </a:p>
          <a:p>
            <a:r>
              <a:rPr lang="en-US" b="1" i="1" dirty="0"/>
              <a:t> </a:t>
            </a:r>
            <a:endParaRPr lang="es-CO" dirty="0"/>
          </a:p>
          <a:p>
            <a:r>
              <a:rPr lang="es-ES" b="1" i="1" u="sng" dirty="0" err="1"/>
              <a:t>wh</a:t>
            </a:r>
            <a:r>
              <a:rPr lang="es-ES" b="1" i="1" u="sng" dirty="0"/>
              <a:t>- </a:t>
            </a:r>
            <a:r>
              <a:rPr lang="es-ES" b="1" i="1" u="sng" dirty="0" err="1"/>
              <a:t>question</a:t>
            </a:r>
            <a:r>
              <a:rPr lang="es-ES" b="1" i="1" u="sng" dirty="0"/>
              <a:t>: </a:t>
            </a:r>
            <a:r>
              <a:rPr lang="es-ES" dirty="0"/>
              <a:t> </a:t>
            </a:r>
            <a:r>
              <a:rPr lang="es-ES" dirty="0" err="1"/>
              <a:t>wh</a:t>
            </a:r>
            <a:r>
              <a:rPr lang="es-ES" dirty="0"/>
              <a:t>- </a:t>
            </a:r>
            <a:r>
              <a:rPr lang="es-ES" dirty="0" err="1"/>
              <a:t>did</a:t>
            </a:r>
            <a:r>
              <a:rPr lang="es-ES" dirty="0"/>
              <a:t> – sujeto – verbo – complemento?</a:t>
            </a:r>
            <a:endParaRPr lang="es-CO" dirty="0"/>
          </a:p>
          <a:p>
            <a:r>
              <a:rPr lang="es-ES" b="1" i="1" u="sng" dirty="0"/>
              <a:t>¿</a:t>
            </a:r>
            <a:r>
              <a:rPr lang="es-ES" dirty="0"/>
              <a:t>Donde vivía usted hace 2 años?  </a:t>
            </a:r>
            <a:r>
              <a:rPr lang="en-US" dirty="0"/>
              <a:t>=      Where did you live 2 years ago?</a:t>
            </a:r>
            <a:endParaRPr lang="es-CO" dirty="0"/>
          </a:p>
          <a:p>
            <a:r>
              <a:rPr lang="en-US" b="1" i="1" u="sng" dirty="0"/>
              <a:t>  </a:t>
            </a:r>
            <a:endParaRPr lang="es-CO" dirty="0"/>
          </a:p>
          <a:p>
            <a:r>
              <a:rPr lang="en-US" dirty="0"/>
              <a:t>              </a:t>
            </a:r>
            <a:r>
              <a:rPr lang="en-US" dirty="0" err="1"/>
              <a:t>Ans</a:t>
            </a:r>
            <a:r>
              <a:rPr lang="en-US" dirty="0"/>
              <a:t>:   I lived in  Bogota 2 years ago   = 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vivia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Bogota </a:t>
            </a:r>
            <a:r>
              <a:rPr lang="en-US" dirty="0" err="1"/>
              <a:t>hace</a:t>
            </a:r>
            <a:r>
              <a:rPr lang="en-US" dirty="0"/>
              <a:t> 2 </a:t>
            </a:r>
            <a:r>
              <a:rPr lang="en-US" dirty="0" err="1"/>
              <a:t>años</a:t>
            </a:r>
            <a:r>
              <a:rPr lang="en-US" dirty="0"/>
              <a:t>  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4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479929"/>
              </p:ext>
            </p:extLst>
          </p:nvPr>
        </p:nvGraphicFramePr>
        <p:xfrm>
          <a:off x="251520" y="260648"/>
          <a:ext cx="8784976" cy="6336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4071"/>
                <a:gridCol w="4530905"/>
              </a:tblGrid>
              <a:tr h="14785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TIME EXPRESSIONS (PAST)</a:t>
                      </a:r>
                      <a:endParaRPr lang="es-C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58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u="sng" dirty="0">
                          <a:effectLst/>
                        </a:rPr>
                        <a:t>LAST</a:t>
                      </a:r>
                      <a:r>
                        <a:rPr lang="en-US" sz="2800" dirty="0">
                          <a:effectLst/>
                        </a:rPr>
                        <a:t> WEEK = la </a:t>
                      </a:r>
                      <a:r>
                        <a:rPr lang="en-US" sz="2800" dirty="0" err="1">
                          <a:effectLst/>
                        </a:rPr>
                        <a:t>semana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s-CO" sz="2800" dirty="0">
                          <a:effectLst/>
                        </a:rPr>
                        <a:t>pasada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YESTERDAY = ayer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u="sng" dirty="0">
                          <a:effectLst/>
                        </a:rPr>
                        <a:t>LAST</a:t>
                      </a:r>
                      <a:r>
                        <a:rPr lang="es-CO" sz="2800" dirty="0">
                          <a:effectLst/>
                        </a:rPr>
                        <a:t> WEEKEND = el fin de semana pasado </a:t>
                      </a:r>
                      <a:endParaRPr lang="es-C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u="sng" dirty="0">
                          <a:effectLst/>
                        </a:rPr>
                        <a:t>LAST</a:t>
                      </a:r>
                      <a:r>
                        <a:rPr lang="en-US" sz="2800" dirty="0">
                          <a:effectLst/>
                        </a:rPr>
                        <a:t> YEAR = el </a:t>
                      </a:r>
                      <a:r>
                        <a:rPr lang="en-US" sz="2800" dirty="0" err="1">
                          <a:effectLst/>
                        </a:rPr>
                        <a:t>año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pasado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endParaRPr lang="es-CO" sz="2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TWO YEARS </a:t>
                      </a:r>
                      <a:r>
                        <a:rPr lang="es-CO" sz="2800" u="sng" dirty="0">
                          <a:effectLst/>
                        </a:rPr>
                        <a:t>AGO </a:t>
                      </a:r>
                      <a:r>
                        <a:rPr lang="es-CO" sz="2800" dirty="0">
                          <a:effectLst/>
                        </a:rPr>
                        <a:t>= hace dos años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TEN MINUTES </a:t>
                      </a:r>
                      <a:r>
                        <a:rPr lang="es-CO" sz="2800" u="sng" dirty="0">
                          <a:effectLst/>
                        </a:rPr>
                        <a:t>AGO</a:t>
                      </a:r>
                      <a:r>
                        <a:rPr lang="es-CO" sz="2800" dirty="0">
                          <a:effectLst/>
                        </a:rPr>
                        <a:t>=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u="sng" dirty="0">
                          <a:effectLst/>
                        </a:rPr>
                        <a:t>LAST </a:t>
                      </a:r>
                      <a:r>
                        <a:rPr lang="es-CO" sz="2800" dirty="0">
                          <a:effectLst/>
                        </a:rPr>
                        <a:t>VACATION = las pasadas vacaciones </a:t>
                      </a:r>
                      <a:endParaRPr lang="es-C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26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CONNECTORS 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b="1" dirty="0" err="1" smtClean="0"/>
              <a:t>One</a:t>
            </a:r>
            <a:r>
              <a:rPr lang="es-CO" b="1" dirty="0" smtClean="0"/>
              <a:t> </a:t>
            </a:r>
            <a:r>
              <a:rPr lang="es-CO" b="1" dirty="0" err="1" smtClean="0"/>
              <a:t>upon</a:t>
            </a:r>
            <a:r>
              <a:rPr lang="es-CO" b="1" dirty="0" smtClean="0"/>
              <a:t> a time: </a:t>
            </a:r>
            <a:r>
              <a:rPr lang="es-CO" dirty="0" smtClean="0"/>
              <a:t>había una vez, erase una vez</a:t>
            </a:r>
          </a:p>
          <a:p>
            <a:pPr marL="0" indent="0">
              <a:buNone/>
            </a:pPr>
            <a:r>
              <a:rPr lang="es-CO" b="1" dirty="0" err="1" smtClean="0"/>
              <a:t>One</a:t>
            </a:r>
            <a:r>
              <a:rPr lang="es-CO" b="1" dirty="0" smtClean="0"/>
              <a:t> </a:t>
            </a:r>
            <a:r>
              <a:rPr lang="es-CO" b="1" dirty="0" err="1" smtClean="0"/>
              <a:t>sunny</a:t>
            </a:r>
            <a:r>
              <a:rPr lang="es-CO" b="1" dirty="0" smtClean="0"/>
              <a:t> </a:t>
            </a:r>
            <a:r>
              <a:rPr lang="es-CO" b="1" dirty="0" err="1" smtClean="0"/>
              <a:t>afternoon</a:t>
            </a:r>
            <a:r>
              <a:rPr lang="es-CO" b="1" dirty="0" smtClean="0"/>
              <a:t>: </a:t>
            </a:r>
            <a:r>
              <a:rPr lang="es-CO" dirty="0" smtClean="0"/>
              <a:t>una soleada tarde</a:t>
            </a:r>
          </a:p>
          <a:p>
            <a:pPr marL="0" indent="0">
              <a:buNone/>
            </a:pPr>
            <a:r>
              <a:rPr lang="es-CO" b="1" dirty="0" err="1" smtClean="0"/>
              <a:t>One</a:t>
            </a:r>
            <a:r>
              <a:rPr lang="es-CO" b="1" dirty="0" smtClean="0"/>
              <a:t> </a:t>
            </a:r>
            <a:r>
              <a:rPr lang="es-CO" b="1" dirty="0" err="1" smtClean="0"/>
              <a:t>rainy</a:t>
            </a:r>
            <a:r>
              <a:rPr lang="es-CO" b="1" dirty="0" smtClean="0"/>
              <a:t> </a:t>
            </a:r>
            <a:r>
              <a:rPr lang="es-CO" b="1" dirty="0" err="1" smtClean="0"/>
              <a:t>morning</a:t>
            </a:r>
            <a:r>
              <a:rPr lang="es-CO" b="1" dirty="0" smtClean="0"/>
              <a:t> </a:t>
            </a:r>
            <a:r>
              <a:rPr lang="es-CO" dirty="0" smtClean="0"/>
              <a:t>= una </a:t>
            </a:r>
            <a:r>
              <a:rPr lang="es-CO" smtClean="0"/>
              <a:t>lluviosa mañana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79187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192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PASADO SIMPLE: FORMACION DE ORACIONES</vt:lpstr>
      <vt:lpstr>Presentación de PowerPoint</vt:lpstr>
      <vt:lpstr>Presentación de PowerPoint</vt:lpstr>
      <vt:lpstr>Presentación de PowerPoint</vt:lpstr>
      <vt:lpstr>Presentación de PowerPoint</vt:lpstr>
      <vt:lpstr>CONNECTORS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julianabermudezr</dc:creator>
  <cp:lastModifiedBy>julianabermudezr</cp:lastModifiedBy>
  <cp:revision>6</cp:revision>
  <dcterms:created xsi:type="dcterms:W3CDTF">2015-04-21T01:17:18Z</dcterms:created>
  <dcterms:modified xsi:type="dcterms:W3CDTF">2015-08-11T03:22:39Z</dcterms:modified>
</cp:coreProperties>
</file>