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02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7E69-CB60-470C-A213-F5D276DE7E57}" type="datetimeFigureOut">
              <a:rPr lang="es-MX" smtClean="0"/>
              <a:t>27/02/2014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37F5-02B3-49C7-8BAB-EFA91A8638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447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7E69-CB60-470C-A213-F5D276DE7E57}" type="datetimeFigureOut">
              <a:rPr lang="es-MX" smtClean="0"/>
              <a:t>27/02/2014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37F5-02B3-49C7-8BAB-EFA91A8638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3635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7E69-CB60-470C-A213-F5D276DE7E57}" type="datetimeFigureOut">
              <a:rPr lang="es-MX" smtClean="0"/>
              <a:t>27/02/2014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37F5-02B3-49C7-8BAB-EFA91A8638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77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7E69-CB60-470C-A213-F5D276DE7E57}" type="datetimeFigureOut">
              <a:rPr lang="es-MX" smtClean="0"/>
              <a:t>27/02/2014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37F5-02B3-49C7-8BAB-EFA91A8638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790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7E69-CB60-470C-A213-F5D276DE7E57}" type="datetimeFigureOut">
              <a:rPr lang="es-MX" smtClean="0"/>
              <a:t>27/02/2014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37F5-02B3-49C7-8BAB-EFA91A8638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267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7E69-CB60-470C-A213-F5D276DE7E57}" type="datetimeFigureOut">
              <a:rPr lang="es-MX" smtClean="0"/>
              <a:t>27/02/2014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37F5-02B3-49C7-8BAB-EFA91A8638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062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7E69-CB60-470C-A213-F5D276DE7E57}" type="datetimeFigureOut">
              <a:rPr lang="es-MX" smtClean="0"/>
              <a:t>27/02/2014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37F5-02B3-49C7-8BAB-EFA91A8638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4492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7E69-CB60-470C-A213-F5D276DE7E57}" type="datetimeFigureOut">
              <a:rPr lang="es-MX" smtClean="0"/>
              <a:t>27/02/2014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37F5-02B3-49C7-8BAB-EFA91A8638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805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7E69-CB60-470C-A213-F5D276DE7E57}" type="datetimeFigureOut">
              <a:rPr lang="es-MX" smtClean="0"/>
              <a:t>27/02/2014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37F5-02B3-49C7-8BAB-EFA91A8638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109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7E69-CB60-470C-A213-F5D276DE7E57}" type="datetimeFigureOut">
              <a:rPr lang="es-MX" smtClean="0"/>
              <a:t>27/02/2014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37F5-02B3-49C7-8BAB-EFA91A8638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784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7E69-CB60-470C-A213-F5D276DE7E57}" type="datetimeFigureOut">
              <a:rPr lang="es-MX" smtClean="0"/>
              <a:t>27/02/2014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37F5-02B3-49C7-8BAB-EFA91A8638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0633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F7E69-CB60-470C-A213-F5D276DE7E57}" type="datetimeFigureOut">
              <a:rPr lang="es-MX" smtClean="0"/>
              <a:t>27/02/2014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337F5-02B3-49C7-8BAB-EFA91A8638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133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4082008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0"/>
            <a:ext cx="8496945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38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58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80920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6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MX" dirty="0" err="1" smtClean="0"/>
              <a:t>examples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584032"/>
              </p:ext>
            </p:extLst>
          </p:nvPr>
        </p:nvGraphicFramePr>
        <p:xfrm>
          <a:off x="467544" y="1556792"/>
          <a:ext cx="8229600" cy="3978598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412069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I always eat at two o'clock</a:t>
                      </a:r>
                    </a:p>
                  </a:txBody>
                  <a:tcPr marL="76200" marR="76200" marT="28575" marB="28575" anchor="ctr">
                    <a:lnL w="9525" cap="flat" cmpd="sng" algn="ctr">
                      <a:solidFill>
                        <a:srgbClr val="A7A3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3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E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>
                          <a:effectLst/>
                          <a:latin typeface="Courier New"/>
                        </a:rPr>
                        <a:t>Siempre como a las dos</a:t>
                      </a:r>
                      <a:endParaRPr lang="es-MX">
                        <a:effectLst/>
                      </a:endParaRPr>
                    </a:p>
                  </a:txBody>
                  <a:tcPr marL="76200" marR="76200" marT="28575" marB="28575" anchor="ctr">
                    <a:lnL w="9525" cap="flat" cmpd="sng" algn="ctr">
                      <a:solidFill>
                        <a:srgbClr val="A7A3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EF9"/>
                    </a:solidFill>
                  </a:tcPr>
                </a:tc>
              </a:tr>
              <a:tr h="412069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You don't go to the cinema very often</a:t>
                      </a:r>
                    </a:p>
                  </a:txBody>
                  <a:tcPr marL="76200" marR="76200" marT="28575" marB="28575" anchor="ctr">
                    <a:lnL w="9525" cap="flat" cmpd="sng" algn="ctr">
                      <a:solidFill>
                        <a:srgbClr val="A7A3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3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>
                          <a:effectLst/>
                          <a:latin typeface="Courier New"/>
                        </a:rPr>
                        <a:t>No vas al cine muy a menudo</a:t>
                      </a:r>
                      <a:endParaRPr lang="es-MX">
                        <a:effectLst/>
                      </a:endParaRPr>
                    </a:p>
                  </a:txBody>
                  <a:tcPr marL="76200" marR="76200" marT="28575" marB="28575" anchor="ctr">
                    <a:lnL w="9525" cap="flat" cmpd="sng" algn="ctr">
                      <a:solidFill>
                        <a:srgbClr val="A7A3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069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He often sings in this pub</a:t>
                      </a:r>
                    </a:p>
                  </a:txBody>
                  <a:tcPr marL="76200" marR="76200" marT="28575" marB="28575" anchor="ctr">
                    <a:lnL w="9525" cap="flat" cmpd="sng" algn="ctr">
                      <a:solidFill>
                        <a:srgbClr val="A7A3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3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E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>
                          <a:effectLst/>
                          <a:latin typeface="Courier New"/>
                        </a:rPr>
                        <a:t>A menudo canta en el bar</a:t>
                      </a:r>
                      <a:endParaRPr lang="es-MX">
                        <a:effectLst/>
                      </a:endParaRPr>
                    </a:p>
                  </a:txBody>
                  <a:tcPr marL="76200" marR="76200" marT="28575" marB="28575" anchor="ctr">
                    <a:lnL w="9525" cap="flat" cmpd="sng" algn="ctr">
                      <a:solidFill>
                        <a:srgbClr val="A7A3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EF9"/>
                    </a:solidFill>
                  </a:tcPr>
                </a:tc>
              </a:tr>
              <a:tr h="753092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She usually arrives late at work</a:t>
                      </a:r>
                    </a:p>
                  </a:txBody>
                  <a:tcPr marL="76200" marR="76200" marT="28575" marB="28575" anchor="ctr">
                    <a:lnL w="9525" cap="flat" cmpd="sng" algn="ctr">
                      <a:solidFill>
                        <a:srgbClr val="A7A3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3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>
                          <a:effectLst/>
                          <a:latin typeface="Courier New"/>
                        </a:rPr>
                        <a:t>Normalmente llega tarde al trabajo</a:t>
                      </a:r>
                      <a:endParaRPr lang="es-MX">
                        <a:effectLst/>
                      </a:endParaRPr>
                    </a:p>
                  </a:txBody>
                  <a:tcPr marL="76200" marR="76200" marT="28575" marB="28575" anchor="ctr">
                    <a:lnL w="9525" cap="flat" cmpd="sng" algn="ctr">
                      <a:solidFill>
                        <a:srgbClr val="A7A3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069">
                <a:tc>
                  <a:txBody>
                    <a:bodyPr/>
                    <a:lstStyle/>
                    <a:p>
                      <a:r>
                        <a:rPr lang="es-MX">
                          <a:effectLst/>
                        </a:rPr>
                        <a:t>It hardly ever works</a:t>
                      </a:r>
                    </a:p>
                  </a:txBody>
                  <a:tcPr marL="76200" marR="76200" marT="28575" marB="28575" anchor="ctr">
                    <a:lnL w="9525" cap="flat" cmpd="sng" algn="ctr">
                      <a:solidFill>
                        <a:srgbClr val="A7A3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3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E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>
                          <a:effectLst/>
                          <a:latin typeface="Courier New"/>
                        </a:rPr>
                        <a:t>Casi nunca funciona</a:t>
                      </a:r>
                      <a:endParaRPr lang="es-MX">
                        <a:effectLst/>
                      </a:endParaRPr>
                    </a:p>
                  </a:txBody>
                  <a:tcPr marL="76200" marR="76200" marT="28575" marB="28575" anchor="ctr">
                    <a:lnL w="9525" cap="flat" cmpd="sng" algn="ctr">
                      <a:solidFill>
                        <a:srgbClr val="A7A3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EF9"/>
                    </a:solidFill>
                  </a:tcPr>
                </a:tc>
              </a:tr>
              <a:tr h="412069">
                <a:tc>
                  <a:txBody>
                    <a:bodyPr/>
                    <a:lstStyle/>
                    <a:p>
                      <a:r>
                        <a:rPr lang="es-MX">
                          <a:effectLst/>
                        </a:rPr>
                        <a:t>We sometimes feel tired</a:t>
                      </a:r>
                    </a:p>
                  </a:txBody>
                  <a:tcPr marL="76200" marR="76200" marT="28575" marB="28575" anchor="ctr">
                    <a:lnL w="9525" cap="flat" cmpd="sng" algn="ctr">
                      <a:solidFill>
                        <a:srgbClr val="A7A3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3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>
                          <a:effectLst/>
                          <a:latin typeface="Courier New"/>
                        </a:rPr>
                        <a:t>A veces nos sentimos cansados</a:t>
                      </a:r>
                      <a:endParaRPr lang="es-MX">
                        <a:effectLst/>
                      </a:endParaRPr>
                    </a:p>
                  </a:txBody>
                  <a:tcPr marL="76200" marR="76200" marT="28575" marB="28575" anchor="ctr">
                    <a:lnL w="9525" cap="flat" cmpd="sng" algn="ctr">
                      <a:solidFill>
                        <a:srgbClr val="A7A3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069">
                <a:tc>
                  <a:txBody>
                    <a:bodyPr/>
                    <a:lstStyle/>
                    <a:p>
                      <a:r>
                        <a:rPr lang="es-MX">
                          <a:effectLst/>
                        </a:rPr>
                        <a:t>You rarely drink milk</a:t>
                      </a:r>
                    </a:p>
                  </a:txBody>
                  <a:tcPr marL="76200" marR="76200" marT="28575" marB="28575" anchor="ctr">
                    <a:lnL w="9525" cap="flat" cmpd="sng" algn="ctr">
                      <a:solidFill>
                        <a:srgbClr val="A7A3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3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E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>
                          <a:effectLst/>
                          <a:latin typeface="Courier New"/>
                        </a:rPr>
                        <a:t>Rara vez bebéis leche</a:t>
                      </a:r>
                      <a:endParaRPr lang="es-MX">
                        <a:effectLst/>
                      </a:endParaRPr>
                    </a:p>
                  </a:txBody>
                  <a:tcPr marL="76200" marR="76200" marT="28575" marB="28575" anchor="ctr">
                    <a:lnL w="9525" cap="flat" cmpd="sng" algn="ctr">
                      <a:solidFill>
                        <a:srgbClr val="A7A3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EF9"/>
                    </a:solidFill>
                  </a:tcPr>
                </a:tc>
              </a:tr>
              <a:tr h="753092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They never do this kind of things</a:t>
                      </a:r>
                    </a:p>
                  </a:txBody>
                  <a:tcPr marL="76200" marR="76200" marT="28575" marB="28575" anchor="ctr">
                    <a:lnL w="9525" cap="flat" cmpd="sng" algn="ctr">
                      <a:solidFill>
                        <a:srgbClr val="A7A3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3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effectLst/>
                          <a:latin typeface="Courier New"/>
                        </a:rPr>
                        <a:t>Ellos nunca hace ese tipo de cosas</a:t>
                      </a:r>
                      <a:endParaRPr lang="es-MX" dirty="0">
                        <a:effectLst/>
                      </a:endParaRPr>
                    </a:p>
                  </a:txBody>
                  <a:tcPr marL="76200" marR="76200" marT="28575" marB="28575" anchor="ctr">
                    <a:lnL w="9525" cap="flat" cmpd="sng" algn="ctr">
                      <a:solidFill>
                        <a:srgbClr val="A7A3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78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88</Words>
  <Application>Microsoft Office PowerPoint</Application>
  <PresentationFormat>Presentación en pantalla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examples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5</cp:revision>
  <dcterms:created xsi:type="dcterms:W3CDTF">2014-02-24T16:17:13Z</dcterms:created>
  <dcterms:modified xsi:type="dcterms:W3CDTF">2014-02-27T18:53:08Z</dcterms:modified>
</cp:coreProperties>
</file>