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56" r:id="rId3"/>
    <p:sldId id="257" r:id="rId4"/>
    <p:sldId id="258" r:id="rId5"/>
    <p:sldId id="298" r:id="rId6"/>
    <p:sldId id="259" r:id="rId7"/>
    <p:sldId id="299" r:id="rId8"/>
    <p:sldId id="260" r:id="rId9"/>
    <p:sldId id="261" r:id="rId10"/>
    <p:sldId id="262" r:id="rId11"/>
    <p:sldId id="263" r:id="rId12"/>
    <p:sldId id="29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94" r:id="rId24"/>
    <p:sldId id="274" r:id="rId25"/>
    <p:sldId id="275" r:id="rId26"/>
    <p:sldId id="276" r:id="rId27"/>
    <p:sldId id="277" r:id="rId28"/>
    <p:sldId id="278" r:id="rId29"/>
    <p:sldId id="301" r:id="rId30"/>
    <p:sldId id="279" r:id="rId31"/>
    <p:sldId id="280" r:id="rId32"/>
    <p:sldId id="295" r:id="rId33"/>
    <p:sldId id="296" r:id="rId34"/>
    <p:sldId id="281" r:id="rId35"/>
    <p:sldId id="300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AB83-1739-4248-B324-30DC4F8089F5}" type="datetimeFigureOut">
              <a:rPr lang="es-MX" smtClean="0"/>
              <a:t>25/02/2014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C264-AF7B-431F-89E4-5295C001016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AB83-1739-4248-B324-30DC4F8089F5}" type="datetimeFigureOut">
              <a:rPr lang="es-MX" smtClean="0"/>
              <a:t>25/02/2014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C264-AF7B-431F-89E4-5295C001016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AB83-1739-4248-B324-30DC4F8089F5}" type="datetimeFigureOut">
              <a:rPr lang="es-MX" smtClean="0"/>
              <a:t>25/02/2014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C264-AF7B-431F-89E4-5295C0010167}" type="slidenum">
              <a:rPr lang="es-MX" smtClean="0"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AB83-1739-4248-B324-30DC4F8089F5}" type="datetimeFigureOut">
              <a:rPr lang="es-MX" smtClean="0"/>
              <a:t>25/02/2014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C264-AF7B-431F-89E4-5295C0010167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AB83-1739-4248-B324-30DC4F8089F5}" type="datetimeFigureOut">
              <a:rPr lang="es-MX" smtClean="0"/>
              <a:t>25/02/2014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C264-AF7B-431F-89E4-5295C001016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AB83-1739-4248-B324-30DC4F8089F5}" type="datetimeFigureOut">
              <a:rPr lang="es-MX" smtClean="0"/>
              <a:t>25/02/2014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C264-AF7B-431F-89E4-5295C001016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AB83-1739-4248-B324-30DC4F8089F5}" type="datetimeFigureOut">
              <a:rPr lang="es-MX" smtClean="0"/>
              <a:t>25/02/2014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C264-AF7B-431F-89E4-5295C001016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AB83-1739-4248-B324-30DC4F8089F5}" type="datetimeFigureOut">
              <a:rPr lang="es-MX" smtClean="0"/>
              <a:t>25/02/2014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C264-AF7B-431F-89E4-5295C001016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AB83-1739-4248-B324-30DC4F8089F5}" type="datetimeFigureOut">
              <a:rPr lang="es-MX" smtClean="0"/>
              <a:t>25/02/2014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C264-AF7B-431F-89E4-5295C001016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AB83-1739-4248-B324-30DC4F8089F5}" type="datetimeFigureOut">
              <a:rPr lang="es-MX" smtClean="0"/>
              <a:t>25/02/2014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C264-AF7B-431F-89E4-5295C0010167}" type="slidenum">
              <a:rPr lang="es-MX" smtClean="0"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AB83-1739-4248-B324-30DC4F8089F5}" type="datetimeFigureOut">
              <a:rPr lang="es-MX" smtClean="0"/>
              <a:t>25/02/2014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C264-AF7B-431F-89E4-5295C001016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13AAB83-1739-4248-B324-30DC4F8089F5}" type="datetimeFigureOut">
              <a:rPr lang="es-MX" smtClean="0"/>
              <a:t>25/02/2014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36FC264-AF7B-431F-89E4-5295C001016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VERBOS IRREGULARES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057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Choose</a:t>
            </a:r>
            <a:r>
              <a:rPr lang="es-MX" dirty="0" smtClean="0"/>
              <a:t>- </a:t>
            </a:r>
            <a:r>
              <a:rPr lang="es-MX" dirty="0" err="1" smtClean="0"/>
              <a:t>chose</a:t>
            </a:r>
            <a:r>
              <a:rPr lang="es-MX" dirty="0" smtClean="0"/>
              <a:t> </a:t>
            </a:r>
            <a:r>
              <a:rPr lang="es-MX" dirty="0"/>
              <a:t>- </a:t>
            </a:r>
            <a:r>
              <a:rPr lang="es-MX" dirty="0" err="1" smtClean="0"/>
              <a:t>chosen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688632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9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Come- </a:t>
            </a:r>
            <a:r>
              <a:rPr lang="es-MX" dirty="0" err="1" smtClean="0"/>
              <a:t>came</a:t>
            </a:r>
            <a:r>
              <a:rPr lang="es-MX" dirty="0"/>
              <a:t> - Come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457450"/>
            <a:ext cx="2736303" cy="37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Cut</a:t>
            </a:r>
            <a:r>
              <a:rPr lang="es-MX" dirty="0" smtClean="0"/>
              <a:t> – </a:t>
            </a:r>
            <a:r>
              <a:rPr lang="es-MX" dirty="0" err="1" smtClean="0"/>
              <a:t>cut</a:t>
            </a:r>
            <a:r>
              <a:rPr lang="es-MX" dirty="0" smtClean="0"/>
              <a:t> – </a:t>
            </a:r>
            <a:r>
              <a:rPr lang="es-MX" dirty="0" err="1" smtClean="0"/>
              <a:t>cut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68863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70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 – </a:t>
            </a:r>
            <a:r>
              <a:rPr lang="es-MX" dirty="0" err="1" smtClean="0"/>
              <a:t>Did</a:t>
            </a:r>
            <a:r>
              <a:rPr lang="es-MX" dirty="0" smtClean="0"/>
              <a:t> - Done</a:t>
            </a: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82453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7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Drink</a:t>
            </a:r>
            <a:r>
              <a:rPr lang="es-MX" dirty="0" smtClean="0"/>
              <a:t> – </a:t>
            </a:r>
            <a:r>
              <a:rPr lang="es-MX" dirty="0" err="1" smtClean="0"/>
              <a:t>Drank</a:t>
            </a:r>
            <a:r>
              <a:rPr lang="es-MX" dirty="0" smtClean="0"/>
              <a:t> - </a:t>
            </a:r>
            <a:r>
              <a:rPr lang="es-MX" dirty="0" err="1" smtClean="0"/>
              <a:t>Drunk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060849"/>
            <a:ext cx="49685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8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Drive –</a:t>
            </a:r>
            <a:r>
              <a:rPr lang="es-MX" dirty="0" err="1" smtClean="0"/>
              <a:t>Drove</a:t>
            </a:r>
            <a:r>
              <a:rPr lang="es-MX" dirty="0" smtClean="0"/>
              <a:t> - </a:t>
            </a:r>
            <a:r>
              <a:rPr lang="es-MX" dirty="0" err="1" smtClean="0"/>
              <a:t>Driven</a:t>
            </a:r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05074"/>
            <a:ext cx="4176463" cy="31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2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Eat</a:t>
            </a:r>
            <a:r>
              <a:rPr lang="es-MX" dirty="0" smtClean="0"/>
              <a:t> – Ate - </a:t>
            </a:r>
            <a:r>
              <a:rPr lang="es-MX" dirty="0" err="1" smtClean="0"/>
              <a:t>Eaten</a:t>
            </a:r>
            <a:endParaRPr lang="es-MX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39248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Feel</a:t>
            </a:r>
            <a:r>
              <a:rPr lang="es-MX" dirty="0" smtClean="0"/>
              <a:t> – </a:t>
            </a:r>
            <a:r>
              <a:rPr lang="es-MX" dirty="0" err="1"/>
              <a:t>F</a:t>
            </a:r>
            <a:r>
              <a:rPr lang="es-MX" dirty="0" err="1" smtClean="0"/>
              <a:t>elt</a:t>
            </a:r>
            <a:r>
              <a:rPr lang="es-MX" dirty="0" smtClean="0"/>
              <a:t> </a:t>
            </a:r>
            <a:r>
              <a:rPr lang="es-MX" dirty="0"/>
              <a:t>- </a:t>
            </a:r>
            <a:r>
              <a:rPr lang="es-MX" dirty="0" err="1"/>
              <a:t>Felt</a:t>
            </a:r>
            <a:endParaRPr lang="es-MX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350696"/>
            <a:ext cx="3098778" cy="273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50696"/>
            <a:ext cx="3195439" cy="273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9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Find</a:t>
            </a:r>
            <a:r>
              <a:rPr lang="es-MX" dirty="0" smtClean="0"/>
              <a:t> – </a:t>
            </a:r>
            <a:r>
              <a:rPr lang="es-MX" dirty="0" err="1" smtClean="0"/>
              <a:t>Found</a:t>
            </a:r>
            <a:r>
              <a:rPr lang="es-MX" dirty="0" smtClean="0"/>
              <a:t> </a:t>
            </a:r>
            <a:r>
              <a:rPr lang="es-MX" dirty="0"/>
              <a:t>- </a:t>
            </a:r>
            <a:r>
              <a:rPr lang="es-MX" dirty="0" err="1"/>
              <a:t>Found</a:t>
            </a:r>
            <a:endParaRPr lang="es-MX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112568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Forget</a:t>
            </a:r>
            <a:r>
              <a:rPr lang="es-MX" dirty="0" smtClean="0"/>
              <a:t> – </a:t>
            </a:r>
            <a:r>
              <a:rPr lang="es-MX" dirty="0" err="1" smtClean="0"/>
              <a:t>Forgot</a:t>
            </a:r>
            <a:r>
              <a:rPr lang="es-MX" dirty="0" smtClean="0"/>
              <a:t> - </a:t>
            </a:r>
            <a:r>
              <a:rPr lang="es-MX" dirty="0" err="1"/>
              <a:t>F</a:t>
            </a:r>
            <a:r>
              <a:rPr lang="es-MX" dirty="0" err="1" smtClean="0"/>
              <a:t>orgotten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462114" cy="36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988841"/>
            <a:ext cx="324036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0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6478488" cy="936103"/>
          </a:xfrm>
        </p:spPr>
        <p:txBody>
          <a:bodyPr/>
          <a:lstStyle/>
          <a:p>
            <a:r>
              <a:rPr lang="es-MX" dirty="0" err="1" smtClean="0"/>
              <a:t>Awake</a:t>
            </a:r>
            <a:r>
              <a:rPr lang="es-MX" dirty="0" smtClean="0"/>
              <a:t>- </a:t>
            </a:r>
            <a:r>
              <a:rPr lang="es-MX" dirty="0" err="1" smtClean="0"/>
              <a:t>awoke</a:t>
            </a:r>
            <a:r>
              <a:rPr lang="es-MX" dirty="0" smtClean="0"/>
              <a:t> - </a:t>
            </a:r>
            <a:r>
              <a:rPr lang="es-MX" dirty="0" err="1" smtClean="0"/>
              <a:t>awoken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276872"/>
            <a:ext cx="5000625" cy="329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3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Give</a:t>
            </a:r>
            <a:r>
              <a:rPr lang="es-MX" dirty="0" smtClean="0"/>
              <a:t> – </a:t>
            </a:r>
            <a:r>
              <a:rPr lang="es-MX" dirty="0" err="1" smtClean="0"/>
              <a:t>Gave</a:t>
            </a:r>
            <a:r>
              <a:rPr lang="es-MX" dirty="0" smtClean="0"/>
              <a:t> - </a:t>
            </a:r>
            <a:r>
              <a:rPr lang="es-MX" dirty="0" err="1" smtClean="0"/>
              <a:t>Given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14118"/>
            <a:ext cx="2664296" cy="310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14118"/>
            <a:ext cx="3240360" cy="339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5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Go</a:t>
            </a:r>
            <a:r>
              <a:rPr lang="es-MX" dirty="0" smtClean="0"/>
              <a:t> – </a:t>
            </a:r>
            <a:r>
              <a:rPr lang="es-MX" dirty="0" err="1" smtClean="0"/>
              <a:t>went</a:t>
            </a:r>
            <a:r>
              <a:rPr lang="es-MX" dirty="0" smtClean="0"/>
              <a:t> - </a:t>
            </a:r>
            <a:r>
              <a:rPr lang="es-MX" dirty="0" err="1" smtClean="0"/>
              <a:t>Gone</a:t>
            </a:r>
            <a:endParaRPr lang="es-MX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328863"/>
            <a:ext cx="3456384" cy="376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7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Have</a:t>
            </a:r>
            <a:r>
              <a:rPr lang="es-MX" dirty="0" smtClean="0"/>
              <a:t> – </a:t>
            </a:r>
            <a:r>
              <a:rPr lang="es-MX" dirty="0" err="1" smtClean="0"/>
              <a:t>Had</a:t>
            </a:r>
            <a:r>
              <a:rPr lang="es-MX" dirty="0" smtClean="0"/>
              <a:t> - </a:t>
            </a:r>
            <a:r>
              <a:rPr lang="es-MX" dirty="0" err="1" smtClean="0"/>
              <a:t>Had</a:t>
            </a:r>
            <a:endParaRPr lang="es-MX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20193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219324"/>
            <a:ext cx="1885950" cy="279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63590"/>
            <a:ext cx="2466975" cy="224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7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Hit  - hit – hit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752528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307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Keep</a:t>
            </a:r>
            <a:r>
              <a:rPr lang="es-MX" dirty="0" smtClean="0"/>
              <a:t> – </a:t>
            </a:r>
            <a:r>
              <a:rPr lang="es-MX" dirty="0" err="1" smtClean="0"/>
              <a:t>Kept</a:t>
            </a:r>
            <a:r>
              <a:rPr lang="es-MX" dirty="0" smtClean="0"/>
              <a:t> </a:t>
            </a:r>
            <a:r>
              <a:rPr lang="es-MX" dirty="0"/>
              <a:t>- </a:t>
            </a:r>
            <a:r>
              <a:rPr lang="es-MX" dirty="0" err="1"/>
              <a:t>Kept</a:t>
            </a:r>
            <a:endParaRPr lang="es-MX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81274"/>
            <a:ext cx="3147987" cy="300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81274"/>
            <a:ext cx="3384376" cy="322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1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Know</a:t>
            </a:r>
            <a:r>
              <a:rPr lang="es-MX" dirty="0" smtClean="0"/>
              <a:t> – </a:t>
            </a:r>
            <a:r>
              <a:rPr lang="es-MX" dirty="0" err="1" smtClean="0"/>
              <a:t>knew</a:t>
            </a:r>
            <a:r>
              <a:rPr lang="es-MX" dirty="0" smtClean="0"/>
              <a:t> - </a:t>
            </a:r>
            <a:r>
              <a:rPr lang="es-MX" dirty="0" err="1" smtClean="0"/>
              <a:t>Known</a:t>
            </a:r>
            <a:endParaRPr lang="es-MX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13" y="1988840"/>
            <a:ext cx="310013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50947"/>
            <a:ext cx="2876525" cy="292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4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Leave</a:t>
            </a:r>
            <a:r>
              <a:rPr lang="es-MX" dirty="0" smtClean="0"/>
              <a:t> – </a:t>
            </a:r>
            <a:r>
              <a:rPr lang="es-MX" dirty="0" err="1" smtClean="0"/>
              <a:t>Left</a:t>
            </a:r>
            <a:r>
              <a:rPr lang="es-MX" dirty="0" smtClean="0"/>
              <a:t> </a:t>
            </a:r>
            <a:r>
              <a:rPr lang="es-MX" dirty="0"/>
              <a:t>- </a:t>
            </a:r>
            <a:r>
              <a:rPr lang="es-MX" dirty="0" err="1"/>
              <a:t>Left</a:t>
            </a:r>
            <a:endParaRPr lang="es-MX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5009381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7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Lose – </a:t>
            </a:r>
            <a:r>
              <a:rPr lang="es-MX" dirty="0" err="1" smtClean="0"/>
              <a:t>lost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2647950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9"/>
            <a:ext cx="275195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8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Pay</a:t>
            </a:r>
            <a:r>
              <a:rPr lang="es-MX" dirty="0" smtClean="0"/>
              <a:t> – </a:t>
            </a:r>
            <a:r>
              <a:rPr lang="es-MX" dirty="0" err="1" smtClean="0"/>
              <a:t>paid</a:t>
            </a:r>
            <a:r>
              <a:rPr lang="es-MX" dirty="0" smtClean="0"/>
              <a:t> - </a:t>
            </a:r>
            <a:r>
              <a:rPr lang="es-MX" dirty="0" err="1" smtClean="0"/>
              <a:t>Paid</a:t>
            </a:r>
            <a:endParaRPr lang="es-MX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07" y="2276872"/>
            <a:ext cx="3533551" cy="307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4753"/>
            <a:ext cx="2736304" cy="29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1700808"/>
            <a:ext cx="7408333" cy="4464496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Put</a:t>
            </a:r>
            <a:r>
              <a:rPr lang="es-MX" dirty="0" smtClean="0"/>
              <a:t>  – </a:t>
            </a:r>
            <a:r>
              <a:rPr lang="es-MX" dirty="0" err="1" smtClean="0"/>
              <a:t>put</a:t>
            </a:r>
            <a:r>
              <a:rPr lang="es-MX" dirty="0" smtClean="0"/>
              <a:t>   – </a:t>
            </a:r>
            <a:r>
              <a:rPr lang="es-MX" dirty="0" err="1" smtClean="0"/>
              <a:t>put</a:t>
            </a:r>
            <a:r>
              <a:rPr lang="es-MX" dirty="0" smtClean="0"/>
              <a:t>  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38372"/>
            <a:ext cx="3117502" cy="291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38372"/>
            <a:ext cx="2728714" cy="306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47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/>
          <a:lstStyle/>
          <a:p>
            <a:r>
              <a:rPr lang="es-MX" dirty="0" err="1" smtClean="0"/>
              <a:t>Become</a:t>
            </a:r>
            <a:r>
              <a:rPr lang="es-MX" dirty="0" smtClean="0"/>
              <a:t> – </a:t>
            </a:r>
            <a:r>
              <a:rPr lang="es-MX" dirty="0" err="1" smtClean="0"/>
              <a:t>became</a:t>
            </a:r>
            <a:r>
              <a:rPr lang="es-MX" dirty="0" smtClean="0"/>
              <a:t> - </a:t>
            </a:r>
            <a:r>
              <a:rPr lang="es-MX" dirty="0" err="1" smtClean="0"/>
              <a:t>become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840760" cy="414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35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Read</a:t>
            </a:r>
            <a:r>
              <a:rPr lang="es-MX" dirty="0" smtClean="0"/>
              <a:t> – </a:t>
            </a:r>
            <a:r>
              <a:rPr lang="es-MX" dirty="0" err="1" smtClean="0"/>
              <a:t>Read</a:t>
            </a:r>
            <a:r>
              <a:rPr lang="es-MX" dirty="0" smtClean="0"/>
              <a:t> - </a:t>
            </a:r>
            <a:r>
              <a:rPr lang="es-MX" dirty="0" err="1"/>
              <a:t>D</a:t>
            </a:r>
            <a:r>
              <a:rPr lang="es-MX" dirty="0" err="1" smtClean="0"/>
              <a:t>ead</a:t>
            </a:r>
            <a:endParaRPr lang="es-MX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4316114" cy="373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0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Run – </a:t>
            </a:r>
            <a:r>
              <a:rPr lang="es-MX" dirty="0" err="1" smtClean="0"/>
              <a:t>Ran</a:t>
            </a:r>
            <a:r>
              <a:rPr lang="es-MX" dirty="0" smtClean="0"/>
              <a:t> -  Run </a:t>
            </a:r>
            <a:endParaRPr lang="es-MX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54317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252412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1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SAY – SAID – SAID </a:t>
            </a:r>
            <a:br>
              <a:rPr lang="es-MX" dirty="0" smtClean="0"/>
            </a:br>
            <a:r>
              <a:rPr lang="es-MX" sz="2700" dirty="0" smtClean="0"/>
              <a:t>DECIR</a:t>
            </a:r>
            <a:endParaRPr lang="es-MX" sz="2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22" y="2276872"/>
            <a:ext cx="297260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06370"/>
            <a:ext cx="3240360" cy="306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486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Tell</a:t>
            </a:r>
            <a:r>
              <a:rPr lang="es-MX" dirty="0" smtClean="0"/>
              <a:t> – </a:t>
            </a:r>
            <a:r>
              <a:rPr lang="es-MX" dirty="0" err="1" smtClean="0"/>
              <a:t>told</a:t>
            </a:r>
            <a:r>
              <a:rPr lang="es-MX" dirty="0" smtClean="0"/>
              <a:t> – </a:t>
            </a:r>
            <a:r>
              <a:rPr lang="es-MX" dirty="0" err="1" smtClean="0"/>
              <a:t>told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3100" dirty="0" smtClean="0"/>
              <a:t>comentar-decir</a:t>
            </a:r>
            <a:endParaRPr lang="es-MX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25658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371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See</a:t>
            </a:r>
            <a:r>
              <a:rPr lang="es-MX" dirty="0" smtClean="0"/>
              <a:t> - </a:t>
            </a:r>
            <a:r>
              <a:rPr lang="es-MX" dirty="0" err="1" smtClean="0"/>
              <a:t>saw</a:t>
            </a:r>
            <a:endParaRPr lang="es-MX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37271"/>
            <a:ext cx="2808312" cy="297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244827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4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Send</a:t>
            </a:r>
            <a:r>
              <a:rPr lang="es-MX" dirty="0" smtClean="0"/>
              <a:t> – </a:t>
            </a:r>
            <a:r>
              <a:rPr lang="es-MX" dirty="0" err="1" smtClean="0"/>
              <a:t>sent</a:t>
            </a:r>
            <a:r>
              <a:rPr lang="es-MX" dirty="0" smtClean="0"/>
              <a:t> – </a:t>
            </a:r>
            <a:r>
              <a:rPr lang="es-MX" dirty="0" err="1" smtClean="0"/>
              <a:t>sent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388843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338437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868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Sell</a:t>
            </a:r>
            <a:r>
              <a:rPr lang="es-MX" dirty="0" smtClean="0"/>
              <a:t> - </a:t>
            </a:r>
            <a:r>
              <a:rPr lang="es-MX" dirty="0" err="1" smtClean="0"/>
              <a:t>Sold</a:t>
            </a:r>
            <a:endParaRPr lang="es-MX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844824"/>
            <a:ext cx="3461544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Sing</a:t>
            </a:r>
            <a:r>
              <a:rPr lang="es-MX" dirty="0" smtClean="0"/>
              <a:t> – </a:t>
            </a:r>
            <a:r>
              <a:rPr lang="es-MX" dirty="0" err="1" smtClean="0"/>
              <a:t>sang</a:t>
            </a:r>
            <a:r>
              <a:rPr lang="es-MX" dirty="0" smtClean="0"/>
              <a:t> - </a:t>
            </a:r>
            <a:r>
              <a:rPr lang="es-MX" dirty="0" err="1" smtClean="0"/>
              <a:t>sung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89654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6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Sleep</a:t>
            </a:r>
            <a:r>
              <a:rPr lang="es-MX" dirty="0" smtClean="0"/>
              <a:t> – </a:t>
            </a:r>
            <a:r>
              <a:rPr lang="es-MX" dirty="0" err="1" smtClean="0"/>
              <a:t>slept</a:t>
            </a:r>
            <a:r>
              <a:rPr lang="es-MX" dirty="0" smtClean="0"/>
              <a:t> - </a:t>
            </a:r>
            <a:r>
              <a:rPr lang="es-MX" dirty="0" err="1" smtClean="0"/>
              <a:t>slept</a:t>
            </a:r>
            <a:endParaRPr lang="es-MX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38413"/>
            <a:ext cx="4968552" cy="29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Speak</a:t>
            </a:r>
            <a:r>
              <a:rPr lang="es-MX" dirty="0" smtClean="0"/>
              <a:t> – </a:t>
            </a:r>
            <a:r>
              <a:rPr lang="es-MX" dirty="0" err="1" smtClean="0"/>
              <a:t>spoke</a:t>
            </a:r>
            <a:r>
              <a:rPr lang="es-MX" dirty="0" smtClean="0"/>
              <a:t> - </a:t>
            </a:r>
            <a:r>
              <a:rPr lang="es-MX" dirty="0" err="1" smtClean="0"/>
              <a:t>spoken</a:t>
            </a:r>
            <a:endParaRPr lang="es-MX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17646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Begin – </a:t>
            </a:r>
            <a:r>
              <a:rPr lang="es-MX" dirty="0" err="1" smtClean="0"/>
              <a:t>Began</a:t>
            </a:r>
            <a:r>
              <a:rPr lang="es-MX" dirty="0" smtClean="0"/>
              <a:t> - </a:t>
            </a:r>
            <a:r>
              <a:rPr lang="es-MX" dirty="0" err="1" smtClean="0"/>
              <a:t>begun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597666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5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Swim</a:t>
            </a:r>
            <a:r>
              <a:rPr lang="es-MX" dirty="0" smtClean="0"/>
              <a:t> – </a:t>
            </a:r>
            <a:r>
              <a:rPr lang="es-MX" dirty="0" err="1" smtClean="0"/>
              <a:t>swam</a:t>
            </a:r>
            <a:r>
              <a:rPr lang="es-MX" dirty="0" smtClean="0"/>
              <a:t> - </a:t>
            </a:r>
            <a:r>
              <a:rPr lang="es-MX" dirty="0" err="1" smtClean="0"/>
              <a:t>swum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04867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2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Take</a:t>
            </a:r>
            <a:r>
              <a:rPr lang="es-MX" dirty="0" smtClean="0"/>
              <a:t> – </a:t>
            </a:r>
            <a:r>
              <a:rPr lang="es-MX" dirty="0" err="1"/>
              <a:t>T</a:t>
            </a:r>
            <a:r>
              <a:rPr lang="es-MX" dirty="0" err="1" smtClean="0"/>
              <a:t>ook</a:t>
            </a:r>
            <a:r>
              <a:rPr lang="es-MX" dirty="0" smtClean="0"/>
              <a:t> – </a:t>
            </a:r>
            <a:r>
              <a:rPr lang="es-MX" dirty="0" err="1"/>
              <a:t>T</a:t>
            </a:r>
            <a:r>
              <a:rPr lang="es-MX" dirty="0" err="1" smtClean="0"/>
              <a:t>aken</a:t>
            </a:r>
            <a:r>
              <a:rPr lang="es-MX" dirty="0" smtClean="0"/>
              <a:t>  </a:t>
            </a:r>
            <a:endParaRPr lang="es-MX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518457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Teach</a:t>
            </a:r>
            <a:r>
              <a:rPr lang="es-MX" dirty="0" smtClean="0"/>
              <a:t> – </a:t>
            </a:r>
            <a:r>
              <a:rPr lang="es-MX" dirty="0" err="1" smtClean="0"/>
              <a:t>Taught</a:t>
            </a:r>
            <a:r>
              <a:rPr lang="es-MX" dirty="0"/>
              <a:t> - </a:t>
            </a:r>
            <a:r>
              <a:rPr lang="es-MX" dirty="0" err="1"/>
              <a:t>Taught</a:t>
            </a:r>
            <a:endParaRPr lang="es-MX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24036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988840"/>
            <a:ext cx="359015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Think</a:t>
            </a:r>
            <a:r>
              <a:rPr lang="es-MX" dirty="0" smtClean="0"/>
              <a:t> – </a:t>
            </a:r>
            <a:r>
              <a:rPr lang="es-MX" dirty="0" err="1" smtClean="0"/>
              <a:t>Thought</a:t>
            </a:r>
            <a:r>
              <a:rPr lang="es-MX" dirty="0" smtClean="0"/>
              <a:t> </a:t>
            </a:r>
            <a:r>
              <a:rPr lang="es-MX" dirty="0"/>
              <a:t>- </a:t>
            </a:r>
            <a:r>
              <a:rPr lang="es-MX" dirty="0" err="1"/>
              <a:t>Thought</a:t>
            </a:r>
            <a:endParaRPr lang="es-MX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89654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9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Win</a:t>
            </a:r>
            <a:r>
              <a:rPr lang="es-MX" dirty="0" smtClean="0"/>
              <a:t> – Won – won </a:t>
            </a:r>
            <a:endParaRPr lang="es-MX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489654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1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Write</a:t>
            </a:r>
            <a:r>
              <a:rPr lang="es-MX" dirty="0" smtClean="0"/>
              <a:t> – </a:t>
            </a:r>
            <a:r>
              <a:rPr lang="es-MX" dirty="0" err="1" smtClean="0"/>
              <a:t>wrote</a:t>
            </a:r>
            <a:r>
              <a:rPr lang="es-MX" dirty="0" smtClean="0"/>
              <a:t> – </a:t>
            </a:r>
            <a:r>
              <a:rPr lang="es-MX" dirty="0" err="1" smtClean="0"/>
              <a:t>written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410445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8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BREAK – BROKE - BROKEN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3123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309634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31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es-MX" dirty="0" err="1" smtClean="0"/>
              <a:t>Bring</a:t>
            </a:r>
            <a:r>
              <a:rPr lang="es-MX" dirty="0" smtClean="0"/>
              <a:t> – </a:t>
            </a:r>
            <a:r>
              <a:rPr lang="es-MX" dirty="0" err="1" smtClean="0"/>
              <a:t>brought</a:t>
            </a:r>
            <a:r>
              <a:rPr lang="es-MX" dirty="0" smtClean="0"/>
              <a:t> - </a:t>
            </a:r>
            <a:r>
              <a:rPr lang="es-MX" dirty="0" err="1" smtClean="0"/>
              <a:t>broutht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314574"/>
            <a:ext cx="3312367" cy="377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BURN – BURNT/BURNED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3"/>
            <a:ext cx="397874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8" y="2384885"/>
            <a:ext cx="331236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57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Build</a:t>
            </a:r>
            <a:r>
              <a:rPr lang="es-MX" dirty="0" smtClean="0"/>
              <a:t> – </a:t>
            </a:r>
            <a:r>
              <a:rPr lang="es-MX" dirty="0" err="1" smtClean="0"/>
              <a:t>Built</a:t>
            </a:r>
            <a:r>
              <a:rPr lang="es-MX" dirty="0" smtClean="0"/>
              <a:t> - </a:t>
            </a:r>
            <a:r>
              <a:rPr lang="es-MX" dirty="0" err="1" smtClean="0"/>
              <a:t>Built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5328592" cy="360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9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Buy</a:t>
            </a:r>
            <a:r>
              <a:rPr lang="es-MX" dirty="0" smtClean="0"/>
              <a:t> – </a:t>
            </a:r>
            <a:r>
              <a:rPr lang="es-MX" dirty="0" err="1" smtClean="0"/>
              <a:t>Bought</a:t>
            </a:r>
            <a:r>
              <a:rPr lang="es-MX" dirty="0"/>
              <a:t> - </a:t>
            </a:r>
            <a:r>
              <a:rPr lang="es-MX" dirty="0" err="1"/>
              <a:t>Bought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61662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2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222</TotalTime>
  <Words>211</Words>
  <Application>Microsoft Office PowerPoint</Application>
  <PresentationFormat>Presentación en pantalla (4:3)</PresentationFormat>
  <Paragraphs>45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Forma de onda</vt:lpstr>
      <vt:lpstr>VERBOS IRREGULARES</vt:lpstr>
      <vt:lpstr>Awake- awoke - awoken</vt:lpstr>
      <vt:lpstr>Become – became - become</vt:lpstr>
      <vt:lpstr>Begin – Began - begun</vt:lpstr>
      <vt:lpstr>BREAK – BROKE - BROKEN</vt:lpstr>
      <vt:lpstr>Bring – brought - broutht</vt:lpstr>
      <vt:lpstr>BURN – BURNT/BURNED</vt:lpstr>
      <vt:lpstr>Build – Built - Built</vt:lpstr>
      <vt:lpstr>Buy – Bought - Bought</vt:lpstr>
      <vt:lpstr>Choose- chose - chosen</vt:lpstr>
      <vt:lpstr>Come- came - Come</vt:lpstr>
      <vt:lpstr>Cut – cut – cut </vt:lpstr>
      <vt:lpstr>Do – Did - Done</vt:lpstr>
      <vt:lpstr>Drink – Drank - Drunk </vt:lpstr>
      <vt:lpstr>Drive –Drove - Driven</vt:lpstr>
      <vt:lpstr>Eat – Ate - Eaten</vt:lpstr>
      <vt:lpstr>Feel – Felt - Felt</vt:lpstr>
      <vt:lpstr>Find – Found - Found</vt:lpstr>
      <vt:lpstr>Forget – Forgot - Forgotten </vt:lpstr>
      <vt:lpstr>Give – Gave - Given </vt:lpstr>
      <vt:lpstr>Go – went - Gone</vt:lpstr>
      <vt:lpstr>Have – Had - Had</vt:lpstr>
      <vt:lpstr>Hit  - hit – hit </vt:lpstr>
      <vt:lpstr>Keep – Kept - Kept</vt:lpstr>
      <vt:lpstr>Know – knew - Known</vt:lpstr>
      <vt:lpstr>Leave – Left - Left</vt:lpstr>
      <vt:lpstr>Lose – lost </vt:lpstr>
      <vt:lpstr>Pay – paid - Paid</vt:lpstr>
      <vt:lpstr>Put  – put   – put  </vt:lpstr>
      <vt:lpstr>Read – Read - Dead</vt:lpstr>
      <vt:lpstr>Run – Ran -  Run </vt:lpstr>
      <vt:lpstr>SAY – SAID – SAID  DECIR</vt:lpstr>
      <vt:lpstr>Tell – told – told comentar-decir</vt:lpstr>
      <vt:lpstr>See - saw</vt:lpstr>
      <vt:lpstr>Send – sent – sent </vt:lpstr>
      <vt:lpstr>Sell - Sold</vt:lpstr>
      <vt:lpstr>Sing – sang - sung </vt:lpstr>
      <vt:lpstr>Sleep – slept - slept</vt:lpstr>
      <vt:lpstr>Speak – spoke - spoken</vt:lpstr>
      <vt:lpstr>Swim – swam - swum </vt:lpstr>
      <vt:lpstr>Take – Took – Taken  </vt:lpstr>
      <vt:lpstr>Teach – Taught - Taught</vt:lpstr>
      <vt:lpstr>Think – Thought - Thought</vt:lpstr>
      <vt:lpstr>Win – Won – won </vt:lpstr>
      <vt:lpstr>Write – wrote – written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awake</dc:title>
  <dc:creator>user</dc:creator>
  <cp:lastModifiedBy>user</cp:lastModifiedBy>
  <cp:revision>22</cp:revision>
  <dcterms:created xsi:type="dcterms:W3CDTF">2013-07-25T20:37:07Z</dcterms:created>
  <dcterms:modified xsi:type="dcterms:W3CDTF">2014-02-26T04:36:16Z</dcterms:modified>
</cp:coreProperties>
</file>