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9408-5425-46E3-A048-C146473F152C}" type="datetimeFigureOut">
              <a:rPr lang="es-MX" smtClean="0"/>
              <a:t>08/08/2013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DE96-EF5C-473F-859A-7B249EFCFC2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9408-5425-46E3-A048-C146473F152C}" type="datetimeFigureOut">
              <a:rPr lang="es-MX" smtClean="0"/>
              <a:t>08/08/2013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DE96-EF5C-473F-859A-7B249EFCFC2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9408-5425-46E3-A048-C146473F152C}" type="datetimeFigureOut">
              <a:rPr lang="es-MX" smtClean="0"/>
              <a:t>08/08/2013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DE96-EF5C-473F-859A-7B249EFCFC20}" type="slidenum">
              <a:rPr lang="es-MX" smtClean="0"/>
              <a:t>‹Nº›</a:t>
            </a:fld>
            <a:endParaRPr lang="es-MX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9408-5425-46E3-A048-C146473F152C}" type="datetimeFigureOut">
              <a:rPr lang="es-MX" smtClean="0"/>
              <a:t>08/08/2013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DE96-EF5C-473F-859A-7B249EFCFC20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9408-5425-46E3-A048-C146473F152C}" type="datetimeFigureOut">
              <a:rPr lang="es-MX" smtClean="0"/>
              <a:t>08/08/2013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DE96-EF5C-473F-859A-7B249EFCFC2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9408-5425-46E3-A048-C146473F152C}" type="datetimeFigureOut">
              <a:rPr lang="es-MX" smtClean="0"/>
              <a:t>08/08/2013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DE96-EF5C-473F-859A-7B249EFCFC20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9408-5425-46E3-A048-C146473F152C}" type="datetimeFigureOut">
              <a:rPr lang="es-MX" smtClean="0"/>
              <a:t>08/08/2013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DE96-EF5C-473F-859A-7B249EFCFC2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9408-5425-46E3-A048-C146473F152C}" type="datetimeFigureOut">
              <a:rPr lang="es-MX" smtClean="0"/>
              <a:t>08/08/2013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DE96-EF5C-473F-859A-7B249EFCFC2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9408-5425-46E3-A048-C146473F152C}" type="datetimeFigureOut">
              <a:rPr lang="es-MX" smtClean="0"/>
              <a:t>08/08/2013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DE96-EF5C-473F-859A-7B249EFCFC2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9408-5425-46E3-A048-C146473F152C}" type="datetimeFigureOut">
              <a:rPr lang="es-MX" smtClean="0"/>
              <a:t>08/08/2013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DE96-EF5C-473F-859A-7B249EFCFC20}" type="slidenum">
              <a:rPr lang="es-MX" smtClean="0"/>
              <a:t>‹Nº›</a:t>
            </a:fld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9408-5425-46E3-A048-C146473F152C}" type="datetimeFigureOut">
              <a:rPr lang="es-MX" smtClean="0"/>
              <a:t>08/08/2013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DE96-EF5C-473F-859A-7B249EFCFC20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62E9408-5425-46E3-A048-C146473F152C}" type="datetimeFigureOut">
              <a:rPr lang="es-MX" smtClean="0"/>
              <a:t>08/08/2013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8A2DE96-EF5C-473F-859A-7B249EFCFC20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656183"/>
          </a:xfrm>
        </p:spPr>
        <p:txBody>
          <a:bodyPr>
            <a:normAutofit/>
          </a:bodyPr>
          <a:lstStyle/>
          <a:p>
            <a:r>
              <a:rPr lang="es-MX" sz="6600" dirty="0" smtClean="0">
                <a:latin typeface="Andalus" pitchFamily="18" charset="-78"/>
                <a:cs typeface="Andalus" pitchFamily="18" charset="-78"/>
              </a:rPr>
              <a:t>REGULAR VERBS</a:t>
            </a:r>
            <a:endParaRPr lang="es-MX" sz="6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2564904"/>
            <a:ext cx="7488832" cy="2976736"/>
          </a:xfrm>
        </p:spPr>
        <p:txBody>
          <a:bodyPr>
            <a:normAutofit/>
          </a:bodyPr>
          <a:lstStyle/>
          <a:p>
            <a:pPr algn="l"/>
            <a:r>
              <a:rPr lang="es-MX" sz="3600" dirty="0">
                <a:solidFill>
                  <a:schemeClr val="tx1"/>
                </a:solidFill>
              </a:rPr>
              <a:t>son </a:t>
            </a:r>
            <a:r>
              <a:rPr lang="es-MX" sz="3600" dirty="0" smtClean="0">
                <a:solidFill>
                  <a:schemeClr val="tx1"/>
                </a:solidFill>
              </a:rPr>
              <a:t>aquellos que </a:t>
            </a:r>
            <a:r>
              <a:rPr lang="es-MX" sz="3600" dirty="0">
                <a:solidFill>
                  <a:schemeClr val="tx1"/>
                </a:solidFill>
              </a:rPr>
              <a:t>para formar su pasado y su participio se le añade la terminación </a:t>
            </a:r>
            <a:r>
              <a:rPr lang="es-MX" sz="3600" dirty="0" smtClean="0">
                <a:solidFill>
                  <a:schemeClr val="tx1"/>
                </a:solidFill>
              </a:rPr>
              <a:t>“ED” </a:t>
            </a:r>
            <a:r>
              <a:rPr lang="es-MX" sz="3600" dirty="0">
                <a:solidFill>
                  <a:schemeClr val="tx1"/>
                </a:solidFill>
              </a:rPr>
              <a:t>a su </a:t>
            </a:r>
            <a:r>
              <a:rPr lang="es-MX" sz="3600" dirty="0" smtClean="0">
                <a:solidFill>
                  <a:schemeClr val="tx1"/>
                </a:solidFill>
              </a:rPr>
              <a:t>forma presente. Si la forma presente termina en “E” agregue solo la “D”</a:t>
            </a:r>
            <a:endParaRPr lang="es-MX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2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Close</a:t>
            </a:r>
            <a:r>
              <a:rPr lang="es-MX" dirty="0" smtClean="0"/>
              <a:t> - </a:t>
            </a:r>
            <a:r>
              <a:rPr lang="es-MX" dirty="0" err="1" smtClean="0"/>
              <a:t>closed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3509168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3528392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5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556792"/>
            <a:ext cx="7804389" cy="4569371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Cook - </a:t>
            </a:r>
            <a:r>
              <a:rPr lang="es-MX" dirty="0" err="1" smtClean="0"/>
              <a:t>cooked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1"/>
            <a:ext cx="345638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345638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32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Dance - danceD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89654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8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End</a:t>
            </a:r>
            <a:r>
              <a:rPr lang="es-MX" dirty="0" smtClean="0"/>
              <a:t> - </a:t>
            </a:r>
            <a:r>
              <a:rPr lang="es-MX" dirty="0" err="1" smtClean="0"/>
              <a:t>Ended</a:t>
            </a: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1"/>
            <a:ext cx="3446685" cy="403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1"/>
            <a:ext cx="3816424" cy="403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1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Erase - </a:t>
            </a:r>
            <a:r>
              <a:rPr lang="es-MX" dirty="0" err="1"/>
              <a:t>erased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388843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324036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Enjoy</a:t>
            </a:r>
            <a:r>
              <a:rPr lang="es-MX" dirty="0" smtClean="0"/>
              <a:t> - </a:t>
            </a:r>
            <a:r>
              <a:rPr lang="es-MX" dirty="0" err="1" smtClean="0"/>
              <a:t>enjoyed</a:t>
            </a:r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16835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367240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0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err="1" smtClean="0"/>
              <a:t>Apologise</a:t>
            </a:r>
            <a:r>
              <a:rPr lang="es-MX" b="1" dirty="0" smtClean="0"/>
              <a:t> – </a:t>
            </a:r>
            <a:r>
              <a:rPr lang="es-MX" b="1" dirty="0" err="1" smtClean="0"/>
              <a:t>apologised</a:t>
            </a:r>
            <a:r>
              <a:rPr lang="es-MX" b="1" dirty="0" smtClean="0"/>
              <a:t> </a:t>
            </a:r>
            <a:r>
              <a:rPr lang="es-MX" b="1" dirty="0"/>
              <a:t/>
            </a:r>
            <a:br>
              <a:rPr lang="es-MX" b="1" dirty="0"/>
            </a:br>
            <a:r>
              <a:rPr lang="es-MX" sz="3100" b="1" dirty="0" smtClean="0"/>
              <a:t>disculparse</a:t>
            </a:r>
            <a:endParaRPr lang="es-MX" sz="3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2952328" cy="35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4824536" cy="35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7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err="1" smtClean="0"/>
              <a:t>Appear</a:t>
            </a:r>
            <a:r>
              <a:rPr lang="es-MX" b="1" dirty="0" smtClean="0"/>
              <a:t> – </a:t>
            </a:r>
            <a:r>
              <a:rPr lang="es-MX" b="1" dirty="0" err="1" smtClean="0"/>
              <a:t>appeared</a:t>
            </a:r>
            <a:r>
              <a:rPr lang="es-MX" b="1" dirty="0" smtClean="0"/>
              <a:t> </a:t>
            </a:r>
            <a:br>
              <a:rPr lang="es-MX" b="1" dirty="0" smtClean="0"/>
            </a:br>
            <a:r>
              <a:rPr lang="es-MX" sz="3100" b="1" dirty="0" smtClean="0"/>
              <a:t>aparecer</a:t>
            </a:r>
            <a:endParaRPr lang="es-MX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375376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324036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84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Call</a:t>
            </a:r>
            <a:r>
              <a:rPr lang="es-MX" dirty="0" smtClean="0"/>
              <a:t> - </a:t>
            </a:r>
            <a:r>
              <a:rPr lang="es-MX" dirty="0" err="1" smtClean="0"/>
              <a:t>called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59" y="1772816"/>
            <a:ext cx="303527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294138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75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err="1" smtClean="0"/>
              <a:t>Delay</a:t>
            </a:r>
            <a:r>
              <a:rPr lang="es-MX" dirty="0" smtClean="0"/>
              <a:t> – </a:t>
            </a:r>
            <a:r>
              <a:rPr lang="es-MX" dirty="0" err="1" smtClean="0"/>
              <a:t>delayed</a:t>
            </a:r>
            <a:r>
              <a:rPr lang="es-MX" dirty="0" smtClean="0"/>
              <a:t> </a:t>
            </a:r>
            <a:br>
              <a:rPr lang="es-MX" dirty="0" smtClean="0"/>
            </a:br>
            <a:r>
              <a:rPr lang="es-MX" sz="3600" dirty="0" smtClean="0"/>
              <a:t>retrasarse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38437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345638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9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Accept</a:t>
            </a:r>
            <a:r>
              <a:rPr lang="es-MX" dirty="0" smtClean="0"/>
              <a:t> - </a:t>
            </a:r>
            <a:r>
              <a:rPr lang="es-MX" dirty="0" err="1"/>
              <a:t>A</a:t>
            </a:r>
            <a:r>
              <a:rPr lang="es-MX" dirty="0" err="1" smtClean="0"/>
              <a:t>ccepted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2060848"/>
            <a:ext cx="547260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47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Destroy</a:t>
            </a:r>
            <a:r>
              <a:rPr lang="es-MX" dirty="0" smtClean="0"/>
              <a:t> - </a:t>
            </a:r>
            <a:r>
              <a:rPr lang="es-MX" dirty="0" err="1" smtClean="0"/>
              <a:t>Destroyed</a:t>
            </a: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76064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22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 fontScale="90000"/>
          </a:bodyPr>
          <a:lstStyle/>
          <a:p>
            <a:r>
              <a:rPr lang="es-MX" dirty="0" err="1" smtClean="0"/>
              <a:t>Fix</a:t>
            </a:r>
            <a:r>
              <a:rPr lang="es-MX" dirty="0" smtClean="0"/>
              <a:t>  -  </a:t>
            </a:r>
            <a:r>
              <a:rPr lang="es-MX" dirty="0" err="1" smtClean="0"/>
              <a:t>fixed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600400" cy="396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3600400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err="1" smtClean="0"/>
              <a:t>Fear</a:t>
            </a:r>
            <a:r>
              <a:rPr lang="es-MX" dirty="0" smtClean="0"/>
              <a:t> - </a:t>
            </a:r>
            <a:r>
              <a:rPr lang="es-MX" dirty="0" err="1" smtClean="0"/>
              <a:t>feared</a:t>
            </a:r>
            <a:r>
              <a:rPr lang="es-MX" dirty="0"/>
              <a:t/>
            </a:r>
            <a:br>
              <a:rPr lang="es-MX" dirty="0"/>
            </a:br>
            <a:r>
              <a:rPr lang="es-MX" sz="3100" dirty="0" smtClean="0"/>
              <a:t>temer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5"/>
            <a:ext cx="540059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1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sz="5300" dirty="0" err="1" smtClean="0"/>
              <a:t>help</a:t>
            </a:r>
            <a:r>
              <a:rPr lang="es-MX" sz="5300" dirty="0" smtClean="0"/>
              <a:t> - </a:t>
            </a:r>
            <a:r>
              <a:rPr lang="es-MX" sz="5300" dirty="0" err="1" smtClean="0"/>
              <a:t>helped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69674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5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Hug</a:t>
            </a:r>
            <a:r>
              <a:rPr lang="es-MX" dirty="0" smtClean="0"/>
              <a:t> - </a:t>
            </a:r>
            <a:r>
              <a:rPr lang="es-MX" dirty="0" err="1" smtClean="0"/>
              <a:t>hugged</a:t>
            </a:r>
            <a:endParaRPr lang="es-MX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51" y="1988840"/>
            <a:ext cx="3318017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3207001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79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Imagine -</a:t>
            </a:r>
            <a:r>
              <a:rPr lang="es-MX" dirty="0"/>
              <a:t> </a:t>
            </a:r>
            <a:r>
              <a:rPr lang="es-MX" dirty="0" err="1" smtClean="0"/>
              <a:t>imagined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38313"/>
            <a:ext cx="7344816" cy="478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8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1772816"/>
            <a:ext cx="8064895" cy="4536504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Invite - </a:t>
            </a:r>
            <a:r>
              <a:rPr lang="es-MX" dirty="0" err="1" smtClean="0"/>
              <a:t>invited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410445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410445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5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1" y="1844824"/>
            <a:ext cx="7920880" cy="4464496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err="1" smtClean="0"/>
              <a:t>Jump</a:t>
            </a:r>
            <a:r>
              <a:rPr lang="es-MX" dirty="0" smtClean="0"/>
              <a:t> - </a:t>
            </a:r>
            <a:r>
              <a:rPr lang="es-MX" dirty="0" err="1" smtClean="0"/>
              <a:t>jumped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3523828" cy="454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3"/>
            <a:ext cx="3843511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59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Listen – </a:t>
            </a:r>
            <a:r>
              <a:rPr lang="es-MX" dirty="0" err="1" smtClean="0"/>
              <a:t>listened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81" y="2780927"/>
            <a:ext cx="367240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6912"/>
            <a:ext cx="3024336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4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Play- </a:t>
            </a:r>
            <a:r>
              <a:rPr lang="es-MX" dirty="0" err="1" smtClean="0"/>
              <a:t>played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381642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6004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15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sz="6000" dirty="0" err="1" smtClean="0"/>
              <a:t>Add</a:t>
            </a:r>
            <a:r>
              <a:rPr lang="es-MX" sz="6000" dirty="0" smtClean="0"/>
              <a:t> - </a:t>
            </a:r>
            <a:r>
              <a:rPr lang="es-MX" sz="6000" dirty="0" err="1" smtClean="0"/>
              <a:t>added</a:t>
            </a:r>
            <a:r>
              <a:rPr lang="es-MX" sz="6000" dirty="0"/>
              <a:t/>
            </a:r>
            <a:br>
              <a:rPr lang="es-MX" sz="6000" dirty="0"/>
            </a:br>
            <a:r>
              <a:rPr lang="es-MX" sz="6000" dirty="0"/>
              <a:t/>
            </a:r>
            <a:br>
              <a:rPr lang="es-MX" sz="6000" dirty="0"/>
            </a:br>
            <a:endParaRPr lang="es-MX" sz="6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57438"/>
            <a:ext cx="5976664" cy="373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4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Paint</a:t>
            </a:r>
            <a:r>
              <a:rPr lang="es-MX" dirty="0" smtClean="0"/>
              <a:t> - </a:t>
            </a:r>
            <a:r>
              <a:rPr lang="es-MX" dirty="0" err="1" smtClean="0"/>
              <a:t>painted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07673"/>
            <a:ext cx="338437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07673"/>
            <a:ext cx="3600400" cy="358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61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Like</a:t>
            </a:r>
            <a:r>
              <a:rPr lang="es-MX" dirty="0" smtClean="0"/>
              <a:t> – </a:t>
            </a:r>
            <a:r>
              <a:rPr lang="es-MX" dirty="0" err="1" smtClean="0"/>
              <a:t>liked</a:t>
            </a:r>
            <a:r>
              <a:rPr lang="es-MX" dirty="0" smtClean="0"/>
              <a:t> (gustar)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25658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65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Need</a:t>
            </a:r>
            <a:r>
              <a:rPr lang="es-MX" dirty="0" smtClean="0"/>
              <a:t> – </a:t>
            </a:r>
            <a:r>
              <a:rPr lang="es-MX" dirty="0" err="1" smtClean="0"/>
              <a:t>needed</a:t>
            </a:r>
            <a:r>
              <a:rPr lang="es-MX" dirty="0" smtClean="0"/>
              <a:t> ( necesitar)</a:t>
            </a: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09634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352839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3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27584" y="1556792"/>
            <a:ext cx="7668840" cy="4536504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Open – </a:t>
            </a:r>
            <a:r>
              <a:rPr lang="es-MX" dirty="0" err="1" smtClean="0"/>
              <a:t>opened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81642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352839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42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err="1" smtClean="0"/>
              <a:t>kiss</a:t>
            </a:r>
            <a:r>
              <a:rPr lang="es-MX" dirty="0" smtClean="0"/>
              <a:t> - </a:t>
            </a:r>
            <a:r>
              <a:rPr lang="es-MX" dirty="0" err="1" smtClean="0"/>
              <a:t>kissed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403244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5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Live – </a:t>
            </a:r>
            <a:r>
              <a:rPr lang="es-MX" dirty="0" err="1" smtClean="0"/>
              <a:t>lived</a:t>
            </a:r>
            <a:r>
              <a:rPr lang="es-MX" dirty="0" smtClean="0"/>
              <a:t> (vivir)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6004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3096344" cy="36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3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err="1" smtClean="0"/>
              <a:t>Love</a:t>
            </a:r>
            <a:r>
              <a:rPr lang="es-MX" dirty="0" smtClean="0"/>
              <a:t> -  </a:t>
            </a:r>
            <a:r>
              <a:rPr lang="es-MX" dirty="0" err="1" smtClean="0"/>
              <a:t>loved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459938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5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err="1" smtClean="0"/>
              <a:t>Remember</a:t>
            </a:r>
            <a:r>
              <a:rPr lang="es-MX" dirty="0" smtClean="0"/>
              <a:t> - </a:t>
            </a:r>
            <a:r>
              <a:rPr lang="es-MX" dirty="0" err="1" smtClean="0"/>
              <a:t>remembered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42857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377281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9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71600" y="1772816"/>
            <a:ext cx="7704856" cy="4536504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stop - </a:t>
            </a:r>
            <a:r>
              <a:rPr lang="es-MX" dirty="0" err="1" smtClean="0"/>
              <a:t>stopped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25658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45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err="1" smtClean="0"/>
              <a:t>Walk</a:t>
            </a:r>
            <a:r>
              <a:rPr lang="es-MX" dirty="0" smtClean="0"/>
              <a:t> -</a:t>
            </a:r>
            <a:r>
              <a:rPr lang="es-MX" dirty="0" err="1" smtClean="0"/>
              <a:t>walked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295232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417646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55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Answer</a:t>
            </a:r>
            <a:r>
              <a:rPr lang="es-MX" dirty="0" smtClean="0"/>
              <a:t>- </a:t>
            </a:r>
            <a:r>
              <a:rPr lang="es-MX" dirty="0" err="1" smtClean="0"/>
              <a:t>answered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700808"/>
            <a:ext cx="568863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3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Study</a:t>
            </a:r>
            <a:r>
              <a:rPr lang="es-MX" dirty="0" smtClean="0"/>
              <a:t> - </a:t>
            </a:r>
            <a:r>
              <a:rPr lang="es-MX" dirty="0" err="1" smtClean="0"/>
              <a:t>studied</a:t>
            </a:r>
            <a:endParaRPr lang="es-MX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400599" cy="41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Travel</a:t>
            </a:r>
            <a:r>
              <a:rPr lang="es-MX" dirty="0" smtClean="0"/>
              <a:t> - </a:t>
            </a:r>
            <a:r>
              <a:rPr lang="es-MX" dirty="0" err="1" smtClean="0"/>
              <a:t>traveled</a:t>
            </a:r>
            <a:endParaRPr lang="es-MX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27999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772816"/>
            <a:ext cx="403244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3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7804389" cy="4497363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Visit</a:t>
            </a:r>
            <a:r>
              <a:rPr lang="es-MX" dirty="0" smtClean="0"/>
              <a:t> - </a:t>
            </a:r>
            <a:r>
              <a:rPr lang="es-MX" dirty="0" err="1" smtClean="0"/>
              <a:t>visited</a:t>
            </a:r>
            <a:endParaRPr lang="es-MX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54461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Talk</a:t>
            </a:r>
            <a:r>
              <a:rPr lang="es-MX" dirty="0" smtClean="0"/>
              <a:t> - </a:t>
            </a:r>
            <a:r>
              <a:rPr lang="es-MX" dirty="0" err="1" smtClean="0"/>
              <a:t>talked</a:t>
            </a:r>
            <a:endParaRPr lang="es-MX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489654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0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27584" y="1556792"/>
            <a:ext cx="7848872" cy="4536504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Wait</a:t>
            </a:r>
            <a:r>
              <a:rPr lang="es-MX" dirty="0" smtClean="0"/>
              <a:t> – </a:t>
            </a:r>
            <a:r>
              <a:rPr lang="es-MX" dirty="0" err="1" smtClean="0"/>
              <a:t>waited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484" y="1556792"/>
            <a:ext cx="332092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3807867" cy="409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0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Watch</a:t>
            </a:r>
            <a:r>
              <a:rPr lang="es-MX" dirty="0" smtClean="0"/>
              <a:t> - </a:t>
            </a:r>
            <a:r>
              <a:rPr lang="es-MX" dirty="0" err="1" smtClean="0"/>
              <a:t>watched</a:t>
            </a:r>
            <a:endParaRPr lang="es-MX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772816"/>
            <a:ext cx="626469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2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3" y="1556792"/>
            <a:ext cx="7740848" cy="4569371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Work</a:t>
            </a:r>
            <a:r>
              <a:rPr lang="es-MX" dirty="0" smtClean="0"/>
              <a:t> - </a:t>
            </a:r>
            <a:r>
              <a:rPr lang="es-MX" dirty="0" err="1" smtClean="0"/>
              <a:t>worked</a:t>
            </a:r>
            <a:endParaRPr lang="es-MX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68863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8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ASK - ASKED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511256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19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Arrive</a:t>
            </a:r>
            <a:r>
              <a:rPr lang="es-MX" dirty="0" smtClean="0"/>
              <a:t> -</a:t>
            </a:r>
            <a:r>
              <a:rPr lang="es-MX" dirty="0" err="1" smtClean="0"/>
              <a:t>arriveD</a:t>
            </a: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2060848"/>
            <a:ext cx="496855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060848"/>
            <a:ext cx="295232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Change</a:t>
            </a:r>
            <a:r>
              <a:rPr lang="es-MX" dirty="0" smtClean="0"/>
              <a:t> - </a:t>
            </a:r>
            <a:r>
              <a:rPr lang="es-MX" dirty="0" err="1" smtClean="0"/>
              <a:t>changeD</a:t>
            </a:r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14574"/>
            <a:ext cx="4824536" cy="37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93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Clean</a:t>
            </a:r>
            <a:r>
              <a:rPr lang="es-MX" dirty="0" smtClean="0"/>
              <a:t> - </a:t>
            </a:r>
            <a:r>
              <a:rPr lang="es-MX" dirty="0" err="1" smtClean="0"/>
              <a:t>cleaned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4"/>
            <a:ext cx="360039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6004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9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Climb</a:t>
            </a:r>
            <a:r>
              <a:rPr lang="es-MX" dirty="0" smtClean="0"/>
              <a:t> - </a:t>
            </a:r>
            <a:r>
              <a:rPr lang="es-MX" dirty="0" err="1"/>
              <a:t>C</a:t>
            </a:r>
            <a:r>
              <a:rPr lang="es-MX" dirty="0" err="1" smtClean="0"/>
              <a:t>limbed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1"/>
            <a:ext cx="6480719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8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500</TotalTime>
  <Words>146</Words>
  <Application>Microsoft Office PowerPoint</Application>
  <PresentationFormat>Presentación en pantalla (4:3)</PresentationFormat>
  <Paragraphs>47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7" baseType="lpstr">
      <vt:lpstr>Forma de onda</vt:lpstr>
      <vt:lpstr>REGULAR VERBS</vt:lpstr>
      <vt:lpstr>Accept - Accepted</vt:lpstr>
      <vt:lpstr>  Add - added  </vt:lpstr>
      <vt:lpstr>Answer- answered</vt:lpstr>
      <vt:lpstr>ASK - ASKED</vt:lpstr>
      <vt:lpstr>Arrive -arriveD</vt:lpstr>
      <vt:lpstr>Change - changeD</vt:lpstr>
      <vt:lpstr>Clean - cleaned </vt:lpstr>
      <vt:lpstr>Climb - Climbed</vt:lpstr>
      <vt:lpstr>Close - closed</vt:lpstr>
      <vt:lpstr>Cook - cooked</vt:lpstr>
      <vt:lpstr>Dance - danceD</vt:lpstr>
      <vt:lpstr>End - Ended</vt:lpstr>
      <vt:lpstr>Erase - erased</vt:lpstr>
      <vt:lpstr>Enjoy - enjoyed</vt:lpstr>
      <vt:lpstr>Apologise – apologised  disculparse</vt:lpstr>
      <vt:lpstr>Appear – appeared  aparecer</vt:lpstr>
      <vt:lpstr>Call - called</vt:lpstr>
      <vt:lpstr>  Delay – delayed  retrasarse  </vt:lpstr>
      <vt:lpstr>Destroy - Destroyed</vt:lpstr>
      <vt:lpstr>Fix  -  fixed </vt:lpstr>
      <vt:lpstr> Fear - feared temer </vt:lpstr>
      <vt:lpstr>  help - helped  </vt:lpstr>
      <vt:lpstr>Hug - hugged</vt:lpstr>
      <vt:lpstr>  Imagine - imagined  </vt:lpstr>
      <vt:lpstr>  Invite - invited  </vt:lpstr>
      <vt:lpstr> Jump - jumped  </vt:lpstr>
      <vt:lpstr>Listen – listened </vt:lpstr>
      <vt:lpstr>Play- played</vt:lpstr>
      <vt:lpstr>Paint - painted</vt:lpstr>
      <vt:lpstr>Like – liked (gustar)</vt:lpstr>
      <vt:lpstr>Need – needed ( necesitar)</vt:lpstr>
      <vt:lpstr>Open – opened </vt:lpstr>
      <vt:lpstr> kiss - kissed </vt:lpstr>
      <vt:lpstr>Live – lived (vivir) </vt:lpstr>
      <vt:lpstr> Love -  loved </vt:lpstr>
      <vt:lpstr> Remember - remembered  </vt:lpstr>
      <vt:lpstr> stop - stopped </vt:lpstr>
      <vt:lpstr>  Walk -walked  </vt:lpstr>
      <vt:lpstr>Study - studied</vt:lpstr>
      <vt:lpstr>Travel - traveled</vt:lpstr>
      <vt:lpstr>Visit - visited</vt:lpstr>
      <vt:lpstr>Talk - talked</vt:lpstr>
      <vt:lpstr>Wait – waited </vt:lpstr>
      <vt:lpstr>Watch - watched</vt:lpstr>
      <vt:lpstr>Work - worked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REGULAR VERBS</dc:title>
  <dc:creator>user</dc:creator>
  <cp:lastModifiedBy>user</cp:lastModifiedBy>
  <cp:revision>25</cp:revision>
  <dcterms:created xsi:type="dcterms:W3CDTF">2013-08-01T15:38:43Z</dcterms:created>
  <dcterms:modified xsi:type="dcterms:W3CDTF">2013-08-08T23:03:39Z</dcterms:modified>
</cp:coreProperties>
</file>